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8" r:id="rId4"/>
  </p:sldMasterIdLst>
  <p:notesMasterIdLst>
    <p:notesMasterId r:id="rId17"/>
  </p:notesMasterIdLst>
  <p:handoutMasterIdLst>
    <p:handoutMasterId r:id="rId18"/>
  </p:handoutMasterIdLst>
  <p:sldIdLst>
    <p:sldId id="408" r:id="rId5"/>
    <p:sldId id="407" r:id="rId6"/>
    <p:sldId id="413" r:id="rId7"/>
    <p:sldId id="414" r:id="rId8"/>
    <p:sldId id="415" r:id="rId9"/>
    <p:sldId id="416" r:id="rId10"/>
    <p:sldId id="417" r:id="rId11"/>
    <p:sldId id="418" r:id="rId12"/>
    <p:sldId id="419" r:id="rId13"/>
    <p:sldId id="420" r:id="rId14"/>
    <p:sldId id="405" r:id="rId15"/>
    <p:sldId id="398" r:id="rId16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A107856-5554-42FB-B03E-39F5DBC370B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327" autoAdjust="0"/>
  </p:normalViewPr>
  <p:slideViewPr>
    <p:cSldViewPr snapToGrid="0">
      <p:cViewPr varScale="1">
        <p:scale>
          <a:sx n="69" d="100"/>
          <a:sy n="69" d="100"/>
        </p:scale>
        <p:origin x="78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94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o Amaro" userId="ffc64a5c6c17be75" providerId="LiveId" clId="{AD09E365-F774-4C0C-96F0-9E284C1EEEE1}"/>
    <pc:docChg chg="custSel delSld modSld">
      <pc:chgData name="Marcelo Amaro" userId="ffc64a5c6c17be75" providerId="LiveId" clId="{AD09E365-F774-4C0C-96F0-9E284C1EEEE1}" dt="2026-09-01T09:46:47.564" v="114" actId="1036"/>
      <pc:docMkLst>
        <pc:docMk/>
      </pc:docMkLst>
      <pc:sldChg chg="modSp mod">
        <pc:chgData name="Marcelo Amaro" userId="ffc64a5c6c17be75" providerId="LiveId" clId="{AD09E365-F774-4C0C-96F0-9E284C1EEEE1}" dt="2026-09-01T09:43:37.407" v="64" actId="404"/>
        <pc:sldMkLst>
          <pc:docMk/>
          <pc:sldMk cId="4261132419" sldId="398"/>
        </pc:sldMkLst>
        <pc:spChg chg="mod">
          <ac:chgData name="Marcelo Amaro" userId="ffc64a5c6c17be75" providerId="LiveId" clId="{AD09E365-F774-4C0C-96F0-9E284C1EEEE1}" dt="2026-09-01T09:43:37.407" v="64" actId="404"/>
          <ac:spMkLst>
            <pc:docMk/>
            <pc:sldMk cId="4261132419" sldId="398"/>
            <ac:spMk id="2" creationId="{F810C1B7-6E4E-3DEE-50C0-1CA3B14303EE}"/>
          </ac:spMkLst>
        </pc:spChg>
      </pc:sldChg>
      <pc:sldChg chg="delSp mod">
        <pc:chgData name="Marcelo Amaro" userId="ffc64a5c6c17be75" providerId="LiveId" clId="{AD09E365-F774-4C0C-96F0-9E284C1EEEE1}" dt="2026-08-19T20:07:55.081" v="1" actId="478"/>
        <pc:sldMkLst>
          <pc:docMk/>
          <pc:sldMk cId="3088225330" sldId="407"/>
        </pc:sldMkLst>
      </pc:sldChg>
      <pc:sldChg chg="modSp mod">
        <pc:chgData name="Marcelo Amaro" userId="ffc64a5c6c17be75" providerId="LiveId" clId="{AD09E365-F774-4C0C-96F0-9E284C1EEEE1}" dt="2026-09-01T09:46:47.564" v="114" actId="1036"/>
        <pc:sldMkLst>
          <pc:docMk/>
          <pc:sldMk cId="779773177" sldId="419"/>
        </pc:sldMkLst>
        <pc:spChg chg="mod">
          <ac:chgData name="Marcelo Amaro" userId="ffc64a5c6c17be75" providerId="LiveId" clId="{AD09E365-F774-4C0C-96F0-9E284C1EEEE1}" dt="2026-09-01T09:46:31.473" v="69" actId="14100"/>
          <ac:spMkLst>
            <pc:docMk/>
            <pc:sldMk cId="779773177" sldId="419"/>
            <ac:spMk id="4" creationId="{8AAB6C6A-1F21-9C39-98C9-BAC285B08D48}"/>
          </ac:spMkLst>
        </pc:spChg>
        <pc:spChg chg="mod">
          <ac:chgData name="Marcelo Amaro" userId="ffc64a5c6c17be75" providerId="LiveId" clId="{AD09E365-F774-4C0C-96F0-9E284C1EEEE1}" dt="2026-09-01T09:46:47.564" v="114" actId="1036"/>
          <ac:spMkLst>
            <pc:docMk/>
            <pc:sldMk cId="779773177" sldId="419"/>
            <ac:spMk id="7" creationId="{FD9FE173-7623-E856-7BDE-C3731F76C40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499A7B-D09A-45FD-BB47-F8B2EF7D2385}" type="doc">
      <dgm:prSet loTypeId="urn:microsoft.com/office/officeart/2005/8/layout/radial6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pt-BR"/>
        </a:p>
      </dgm:t>
    </dgm:pt>
    <dgm:pt modelId="{76D00050-A9E2-4A0B-8966-63F497FF1193}">
      <dgm:prSet phldrT="[Texto]" phldr="0"/>
      <dgm:spPr>
        <a:solidFill>
          <a:srgbClr val="0070C0"/>
        </a:solidFill>
      </dgm:spPr>
      <dgm:t>
        <a:bodyPr/>
        <a:lstStyle/>
        <a:p>
          <a:r>
            <a:rPr lang="pt-BR" dirty="0"/>
            <a:t>SGI</a:t>
          </a:r>
        </a:p>
      </dgm:t>
    </dgm:pt>
    <dgm:pt modelId="{56FB98B9-A2B9-4485-907A-ED2505C184E8}" type="parTrans" cxnId="{819FFE6A-FF2C-4F57-9F1F-57635B53202B}">
      <dgm:prSet/>
      <dgm:spPr/>
      <dgm:t>
        <a:bodyPr/>
        <a:lstStyle/>
        <a:p>
          <a:endParaRPr lang="pt-BR"/>
        </a:p>
      </dgm:t>
    </dgm:pt>
    <dgm:pt modelId="{63DF3222-A87F-404D-A869-381B5176D943}" type="sibTrans" cxnId="{819FFE6A-FF2C-4F57-9F1F-57635B53202B}">
      <dgm:prSet/>
      <dgm:spPr/>
      <dgm:t>
        <a:bodyPr/>
        <a:lstStyle/>
        <a:p>
          <a:endParaRPr lang="pt-BR"/>
        </a:p>
      </dgm:t>
    </dgm:pt>
    <dgm:pt modelId="{DFE6AE0D-459E-4219-B176-BF92316D8421}">
      <dgm:prSet phldrT="[Texto]" phldr="0"/>
      <dgm:spPr>
        <a:solidFill>
          <a:srgbClr val="0070C0"/>
        </a:solidFill>
      </dgm:spPr>
      <dgm:t>
        <a:bodyPr/>
        <a:lstStyle/>
        <a:p>
          <a:r>
            <a:rPr lang="pt-BR" dirty="0"/>
            <a:t>SGQ</a:t>
          </a:r>
        </a:p>
      </dgm:t>
    </dgm:pt>
    <dgm:pt modelId="{C74D38CF-480F-4BAA-ABA6-F402F056757E}" type="parTrans" cxnId="{A245D5DA-8FBC-4C8F-8A8B-A56E4F85367E}">
      <dgm:prSet/>
      <dgm:spPr/>
      <dgm:t>
        <a:bodyPr/>
        <a:lstStyle/>
        <a:p>
          <a:endParaRPr lang="pt-BR"/>
        </a:p>
      </dgm:t>
    </dgm:pt>
    <dgm:pt modelId="{AA0ACA32-BA74-4413-BB68-EDC609677E0F}" type="sibTrans" cxnId="{A245D5DA-8FBC-4C8F-8A8B-A56E4F85367E}">
      <dgm:prSet/>
      <dgm:spPr>
        <a:solidFill>
          <a:srgbClr val="0070C0"/>
        </a:solidFill>
      </dgm:spPr>
      <dgm:t>
        <a:bodyPr/>
        <a:lstStyle/>
        <a:p>
          <a:endParaRPr lang="pt-BR"/>
        </a:p>
      </dgm:t>
    </dgm:pt>
    <dgm:pt modelId="{B88D2E41-D627-43BB-86B5-E7F8C83E6F1E}">
      <dgm:prSet phldrT="[Texto]" phldr="0"/>
      <dgm:spPr>
        <a:solidFill>
          <a:srgbClr val="0070C0"/>
        </a:solidFill>
      </dgm:spPr>
      <dgm:t>
        <a:bodyPr/>
        <a:lstStyle/>
        <a:p>
          <a:r>
            <a:rPr lang="pt-BR" dirty="0"/>
            <a:t>SGA</a:t>
          </a:r>
        </a:p>
      </dgm:t>
    </dgm:pt>
    <dgm:pt modelId="{4C3FA103-1E91-4454-AFF9-EDA35C2159C2}" type="parTrans" cxnId="{C143C093-E09B-444C-B5DD-43B46ED6F10D}">
      <dgm:prSet/>
      <dgm:spPr/>
      <dgm:t>
        <a:bodyPr/>
        <a:lstStyle/>
        <a:p>
          <a:endParaRPr lang="pt-BR"/>
        </a:p>
      </dgm:t>
    </dgm:pt>
    <dgm:pt modelId="{E62E92F4-1428-4D12-9490-56EFA9784E65}" type="sibTrans" cxnId="{C143C093-E09B-444C-B5DD-43B46ED6F10D}">
      <dgm:prSet/>
      <dgm:spPr>
        <a:solidFill>
          <a:srgbClr val="0070C0"/>
        </a:solidFill>
      </dgm:spPr>
      <dgm:t>
        <a:bodyPr/>
        <a:lstStyle/>
        <a:p>
          <a:endParaRPr lang="pt-BR"/>
        </a:p>
      </dgm:t>
    </dgm:pt>
    <dgm:pt modelId="{37038250-2B36-4FCA-A955-DD2A2739929D}">
      <dgm:prSet phldrT="[Texto]" phldr="0"/>
      <dgm:spPr>
        <a:solidFill>
          <a:srgbClr val="0070C0"/>
        </a:solidFill>
      </dgm:spPr>
      <dgm:t>
        <a:bodyPr/>
        <a:lstStyle/>
        <a:p>
          <a:r>
            <a:rPr lang="pt-BR" dirty="0"/>
            <a:t>SGRS</a:t>
          </a:r>
        </a:p>
      </dgm:t>
    </dgm:pt>
    <dgm:pt modelId="{C38C4D1F-0531-4277-ABCB-ADF99D74B1F5}" type="parTrans" cxnId="{9F680C17-C73E-4CEE-9E40-EE101E27B9FE}">
      <dgm:prSet/>
      <dgm:spPr/>
      <dgm:t>
        <a:bodyPr/>
        <a:lstStyle/>
        <a:p>
          <a:endParaRPr lang="pt-BR"/>
        </a:p>
      </dgm:t>
    </dgm:pt>
    <dgm:pt modelId="{EE7B59D1-9EB1-4891-ACA0-E4272105D713}" type="sibTrans" cxnId="{9F680C17-C73E-4CEE-9E40-EE101E27B9FE}">
      <dgm:prSet/>
      <dgm:spPr>
        <a:solidFill>
          <a:srgbClr val="0070C0"/>
        </a:solidFill>
      </dgm:spPr>
      <dgm:t>
        <a:bodyPr/>
        <a:lstStyle/>
        <a:p>
          <a:endParaRPr lang="pt-BR"/>
        </a:p>
      </dgm:t>
    </dgm:pt>
    <dgm:pt modelId="{7EE71DB5-1036-4A3D-A3A2-A748D614246E}">
      <dgm:prSet phldrT="[Texto]" phldr="0"/>
      <dgm:spPr>
        <a:solidFill>
          <a:srgbClr val="0070C0"/>
        </a:solidFill>
      </dgm:spPr>
      <dgm:t>
        <a:bodyPr/>
        <a:lstStyle/>
        <a:p>
          <a:r>
            <a:rPr lang="pt-BR" dirty="0"/>
            <a:t>SGSIP</a:t>
          </a:r>
        </a:p>
      </dgm:t>
    </dgm:pt>
    <dgm:pt modelId="{28B66599-6BB7-47D5-A283-7A89E3B88109}" type="parTrans" cxnId="{E76409AA-3E68-4218-9309-31F12843B683}">
      <dgm:prSet/>
      <dgm:spPr/>
      <dgm:t>
        <a:bodyPr/>
        <a:lstStyle/>
        <a:p>
          <a:endParaRPr lang="pt-BR"/>
        </a:p>
      </dgm:t>
    </dgm:pt>
    <dgm:pt modelId="{D251A043-1A81-4F49-82F7-4C8ADEC0B701}" type="sibTrans" cxnId="{E76409AA-3E68-4218-9309-31F12843B683}">
      <dgm:prSet/>
      <dgm:spPr>
        <a:solidFill>
          <a:srgbClr val="0070C0"/>
        </a:solidFill>
      </dgm:spPr>
      <dgm:t>
        <a:bodyPr/>
        <a:lstStyle/>
        <a:p>
          <a:endParaRPr lang="pt-BR"/>
        </a:p>
      </dgm:t>
    </dgm:pt>
    <dgm:pt modelId="{AD71C429-D356-4D70-8A24-1F19BCB76885}">
      <dgm:prSet phldrT="[Texto]" phldr="0"/>
      <dgm:spPr>
        <a:solidFill>
          <a:srgbClr val="0070C0"/>
        </a:solidFill>
      </dgm:spPr>
      <dgm:t>
        <a:bodyPr/>
        <a:lstStyle/>
        <a:p>
          <a:r>
            <a:rPr lang="pt-BR" dirty="0"/>
            <a:t>SGSST</a:t>
          </a:r>
        </a:p>
      </dgm:t>
    </dgm:pt>
    <dgm:pt modelId="{7910FC61-3792-447B-9051-0AF6BA8A1339}" type="parTrans" cxnId="{13D3E338-3BD2-4E9E-9E12-26A04BCDF411}">
      <dgm:prSet/>
      <dgm:spPr/>
      <dgm:t>
        <a:bodyPr/>
        <a:lstStyle/>
        <a:p>
          <a:endParaRPr lang="pt-BR"/>
        </a:p>
      </dgm:t>
    </dgm:pt>
    <dgm:pt modelId="{4976F42C-48FB-4B16-8CDF-F5054CC07B4A}" type="sibTrans" cxnId="{13D3E338-3BD2-4E9E-9E12-26A04BCDF411}">
      <dgm:prSet/>
      <dgm:spPr>
        <a:solidFill>
          <a:srgbClr val="0070C0"/>
        </a:solidFill>
      </dgm:spPr>
      <dgm:t>
        <a:bodyPr/>
        <a:lstStyle/>
        <a:p>
          <a:endParaRPr lang="pt-BR"/>
        </a:p>
      </dgm:t>
    </dgm:pt>
    <dgm:pt modelId="{7215664B-0385-4984-B474-FD3AACCCF3A9}">
      <dgm:prSet phldrT="[Texto]" phldr="0"/>
      <dgm:spPr>
        <a:solidFill>
          <a:srgbClr val="0070C0"/>
        </a:solidFill>
      </dgm:spPr>
      <dgm:t>
        <a:bodyPr/>
        <a:lstStyle/>
        <a:p>
          <a:r>
            <a:rPr lang="pt-BR" dirty="0"/>
            <a:t>ESG</a:t>
          </a:r>
        </a:p>
      </dgm:t>
    </dgm:pt>
    <dgm:pt modelId="{B4666BAC-568A-4B33-A58E-A4F99D1715A5}" type="parTrans" cxnId="{0FE02711-8A60-4EE7-A7BC-0A5E0E5B1E27}">
      <dgm:prSet/>
      <dgm:spPr/>
      <dgm:t>
        <a:bodyPr/>
        <a:lstStyle/>
        <a:p>
          <a:endParaRPr lang="pt-BR"/>
        </a:p>
      </dgm:t>
    </dgm:pt>
    <dgm:pt modelId="{B21A10BD-6094-4F10-A625-279552A0562B}" type="sibTrans" cxnId="{0FE02711-8A60-4EE7-A7BC-0A5E0E5B1E27}">
      <dgm:prSet/>
      <dgm:spPr>
        <a:solidFill>
          <a:srgbClr val="0070C0"/>
        </a:solidFill>
      </dgm:spPr>
      <dgm:t>
        <a:bodyPr/>
        <a:lstStyle/>
        <a:p>
          <a:endParaRPr lang="pt-BR"/>
        </a:p>
      </dgm:t>
    </dgm:pt>
    <dgm:pt modelId="{922E609F-94E6-47B7-9AAB-50157329B0E7}">
      <dgm:prSet phldrT="[Texto]" phldr="0"/>
      <dgm:spPr>
        <a:solidFill>
          <a:srgbClr val="0070C0"/>
        </a:solidFill>
      </dgm:spPr>
      <dgm:t>
        <a:bodyPr/>
        <a:lstStyle/>
        <a:p>
          <a:r>
            <a:rPr lang="pt-BR" dirty="0"/>
            <a:t>Esquemas</a:t>
          </a:r>
        </a:p>
        <a:p>
          <a:r>
            <a:rPr lang="pt-BR" dirty="0"/>
            <a:t>e outras certificações</a:t>
          </a:r>
        </a:p>
      </dgm:t>
    </dgm:pt>
    <dgm:pt modelId="{41D97EE1-B3E9-455A-9592-6F74FB837DF1}" type="parTrans" cxnId="{658DAA36-39DD-4CE2-A8C9-CBF7FCEA589E}">
      <dgm:prSet/>
      <dgm:spPr/>
      <dgm:t>
        <a:bodyPr/>
        <a:lstStyle/>
        <a:p>
          <a:endParaRPr lang="pt-BR"/>
        </a:p>
      </dgm:t>
    </dgm:pt>
    <dgm:pt modelId="{3E958316-C646-427D-8B54-062848D18943}" type="sibTrans" cxnId="{658DAA36-39DD-4CE2-A8C9-CBF7FCEA589E}">
      <dgm:prSet/>
      <dgm:spPr>
        <a:solidFill>
          <a:srgbClr val="0070C0"/>
        </a:solidFill>
      </dgm:spPr>
      <dgm:t>
        <a:bodyPr/>
        <a:lstStyle/>
        <a:p>
          <a:endParaRPr lang="pt-BR"/>
        </a:p>
      </dgm:t>
    </dgm:pt>
    <dgm:pt modelId="{E7FEB2B7-6FF5-4CF1-9181-17ABB74BD9A3}">
      <dgm:prSet phldrT="[Texto]" phldr="0"/>
      <dgm:spPr>
        <a:solidFill>
          <a:srgbClr val="0070C0"/>
        </a:solidFill>
      </dgm:spPr>
      <dgm:t>
        <a:bodyPr/>
        <a:lstStyle/>
        <a:p>
          <a:r>
            <a:rPr lang="pt-BR" dirty="0"/>
            <a:t>SGC</a:t>
          </a:r>
        </a:p>
      </dgm:t>
    </dgm:pt>
    <dgm:pt modelId="{C52D3105-4239-4519-AC27-B84D28A23940}" type="parTrans" cxnId="{87B491B5-CAF0-458D-AA95-21FE800C743E}">
      <dgm:prSet/>
      <dgm:spPr/>
      <dgm:t>
        <a:bodyPr/>
        <a:lstStyle/>
        <a:p>
          <a:endParaRPr lang="pt-BR"/>
        </a:p>
      </dgm:t>
    </dgm:pt>
    <dgm:pt modelId="{B2393006-8559-4DC5-9082-906509C11183}" type="sibTrans" cxnId="{87B491B5-CAF0-458D-AA95-21FE800C743E}">
      <dgm:prSet/>
      <dgm:spPr>
        <a:solidFill>
          <a:srgbClr val="0070C0"/>
        </a:solidFill>
      </dgm:spPr>
      <dgm:t>
        <a:bodyPr/>
        <a:lstStyle/>
        <a:p>
          <a:endParaRPr lang="pt-BR"/>
        </a:p>
      </dgm:t>
    </dgm:pt>
    <dgm:pt modelId="{F7578075-3C75-4215-8627-9839D23F09AD}" type="pres">
      <dgm:prSet presAssocID="{C3499A7B-D09A-45FD-BB47-F8B2EF7D238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195362E-6507-4A0D-A591-FA07FE452710}" type="pres">
      <dgm:prSet presAssocID="{76D00050-A9E2-4A0B-8966-63F497FF1193}" presName="centerShape" presStyleLbl="node0" presStyleIdx="0" presStyleCnt="1"/>
      <dgm:spPr/>
    </dgm:pt>
    <dgm:pt modelId="{A8C040DA-C19D-4EC4-A525-B776A72E8E16}" type="pres">
      <dgm:prSet presAssocID="{DFE6AE0D-459E-4219-B176-BF92316D8421}" presName="node" presStyleLbl="node1" presStyleIdx="0" presStyleCnt="8">
        <dgm:presLayoutVars>
          <dgm:bulletEnabled val="1"/>
        </dgm:presLayoutVars>
      </dgm:prSet>
      <dgm:spPr/>
    </dgm:pt>
    <dgm:pt modelId="{9465A141-ED46-431D-BCAE-DBCF78C85EA3}" type="pres">
      <dgm:prSet presAssocID="{DFE6AE0D-459E-4219-B176-BF92316D8421}" presName="dummy" presStyleCnt="0"/>
      <dgm:spPr/>
    </dgm:pt>
    <dgm:pt modelId="{A5D7349E-579F-4416-B31B-05D0CB1F9B8E}" type="pres">
      <dgm:prSet presAssocID="{AA0ACA32-BA74-4413-BB68-EDC609677E0F}" presName="sibTrans" presStyleLbl="sibTrans2D1" presStyleIdx="0" presStyleCnt="8"/>
      <dgm:spPr/>
    </dgm:pt>
    <dgm:pt modelId="{3F0CE4A2-D93D-4B0D-AC2F-8654611D840E}" type="pres">
      <dgm:prSet presAssocID="{B88D2E41-D627-43BB-86B5-E7F8C83E6F1E}" presName="node" presStyleLbl="node1" presStyleIdx="1" presStyleCnt="8">
        <dgm:presLayoutVars>
          <dgm:bulletEnabled val="1"/>
        </dgm:presLayoutVars>
      </dgm:prSet>
      <dgm:spPr/>
    </dgm:pt>
    <dgm:pt modelId="{B41CD1AB-2C1E-4B81-BCA3-277AA3BA1A04}" type="pres">
      <dgm:prSet presAssocID="{B88D2E41-D627-43BB-86B5-E7F8C83E6F1E}" presName="dummy" presStyleCnt="0"/>
      <dgm:spPr/>
    </dgm:pt>
    <dgm:pt modelId="{559F7C40-50A8-4E5D-A274-5B0D6A3FCC03}" type="pres">
      <dgm:prSet presAssocID="{E62E92F4-1428-4D12-9490-56EFA9784E65}" presName="sibTrans" presStyleLbl="sibTrans2D1" presStyleIdx="1" presStyleCnt="8"/>
      <dgm:spPr/>
    </dgm:pt>
    <dgm:pt modelId="{A38FD0B2-6222-4ED4-83FC-C0D26DA83393}" type="pres">
      <dgm:prSet presAssocID="{AD71C429-D356-4D70-8A24-1F19BCB76885}" presName="node" presStyleLbl="node1" presStyleIdx="2" presStyleCnt="8">
        <dgm:presLayoutVars>
          <dgm:bulletEnabled val="1"/>
        </dgm:presLayoutVars>
      </dgm:prSet>
      <dgm:spPr/>
    </dgm:pt>
    <dgm:pt modelId="{5B6C5B9C-F621-4CCE-8AC2-FA0C59B4D908}" type="pres">
      <dgm:prSet presAssocID="{AD71C429-D356-4D70-8A24-1F19BCB76885}" presName="dummy" presStyleCnt="0"/>
      <dgm:spPr/>
    </dgm:pt>
    <dgm:pt modelId="{9BBF6B8F-7CC6-4D21-AE2F-787187063C76}" type="pres">
      <dgm:prSet presAssocID="{4976F42C-48FB-4B16-8CDF-F5054CC07B4A}" presName="sibTrans" presStyleLbl="sibTrans2D1" presStyleIdx="2" presStyleCnt="8"/>
      <dgm:spPr/>
    </dgm:pt>
    <dgm:pt modelId="{C1EF940F-A3F6-41A5-9DE0-A94B0D3C7777}" type="pres">
      <dgm:prSet presAssocID="{37038250-2B36-4FCA-A955-DD2A2739929D}" presName="node" presStyleLbl="node1" presStyleIdx="3" presStyleCnt="8">
        <dgm:presLayoutVars>
          <dgm:bulletEnabled val="1"/>
        </dgm:presLayoutVars>
      </dgm:prSet>
      <dgm:spPr/>
    </dgm:pt>
    <dgm:pt modelId="{272A4B74-4388-4E02-AE53-E369756A2A78}" type="pres">
      <dgm:prSet presAssocID="{37038250-2B36-4FCA-A955-DD2A2739929D}" presName="dummy" presStyleCnt="0"/>
      <dgm:spPr/>
    </dgm:pt>
    <dgm:pt modelId="{5ED78D4A-7C60-4D09-B6CB-833891394FDB}" type="pres">
      <dgm:prSet presAssocID="{EE7B59D1-9EB1-4891-ACA0-E4272105D713}" presName="sibTrans" presStyleLbl="sibTrans2D1" presStyleIdx="3" presStyleCnt="8"/>
      <dgm:spPr/>
    </dgm:pt>
    <dgm:pt modelId="{2066B900-95E4-4A0F-B12B-D48286DD5E5D}" type="pres">
      <dgm:prSet presAssocID="{7EE71DB5-1036-4A3D-A3A2-A748D614246E}" presName="node" presStyleLbl="node1" presStyleIdx="4" presStyleCnt="8">
        <dgm:presLayoutVars>
          <dgm:bulletEnabled val="1"/>
        </dgm:presLayoutVars>
      </dgm:prSet>
      <dgm:spPr/>
    </dgm:pt>
    <dgm:pt modelId="{A7F2F84A-5A36-4286-B405-9E86CDA8BDBE}" type="pres">
      <dgm:prSet presAssocID="{7EE71DB5-1036-4A3D-A3A2-A748D614246E}" presName="dummy" presStyleCnt="0"/>
      <dgm:spPr/>
    </dgm:pt>
    <dgm:pt modelId="{9C06367C-3A7E-4DEF-A6FF-8072693C494F}" type="pres">
      <dgm:prSet presAssocID="{D251A043-1A81-4F49-82F7-4C8ADEC0B701}" presName="sibTrans" presStyleLbl="sibTrans2D1" presStyleIdx="4" presStyleCnt="8"/>
      <dgm:spPr/>
    </dgm:pt>
    <dgm:pt modelId="{7D4B3949-F62D-4614-BBF8-EF9E160BD091}" type="pres">
      <dgm:prSet presAssocID="{E7FEB2B7-6FF5-4CF1-9181-17ABB74BD9A3}" presName="node" presStyleLbl="node1" presStyleIdx="5" presStyleCnt="8">
        <dgm:presLayoutVars>
          <dgm:bulletEnabled val="1"/>
        </dgm:presLayoutVars>
      </dgm:prSet>
      <dgm:spPr/>
    </dgm:pt>
    <dgm:pt modelId="{C409A5B7-08B0-464F-9A59-65CB561FF719}" type="pres">
      <dgm:prSet presAssocID="{E7FEB2B7-6FF5-4CF1-9181-17ABB74BD9A3}" presName="dummy" presStyleCnt="0"/>
      <dgm:spPr/>
    </dgm:pt>
    <dgm:pt modelId="{17E6C6DC-EC89-42FA-9F62-E7D829230068}" type="pres">
      <dgm:prSet presAssocID="{B2393006-8559-4DC5-9082-906509C11183}" presName="sibTrans" presStyleLbl="sibTrans2D1" presStyleIdx="5" presStyleCnt="8"/>
      <dgm:spPr/>
    </dgm:pt>
    <dgm:pt modelId="{C78556F3-54EB-41A9-8345-7778A9704BC5}" type="pres">
      <dgm:prSet presAssocID="{7215664B-0385-4984-B474-FD3AACCCF3A9}" presName="node" presStyleLbl="node1" presStyleIdx="6" presStyleCnt="8">
        <dgm:presLayoutVars>
          <dgm:bulletEnabled val="1"/>
        </dgm:presLayoutVars>
      </dgm:prSet>
      <dgm:spPr/>
    </dgm:pt>
    <dgm:pt modelId="{F647EC41-FCDE-481A-8106-0A802714F03C}" type="pres">
      <dgm:prSet presAssocID="{7215664B-0385-4984-B474-FD3AACCCF3A9}" presName="dummy" presStyleCnt="0"/>
      <dgm:spPr/>
    </dgm:pt>
    <dgm:pt modelId="{F9C0D29E-E610-4D7C-B68E-6B004CF3EEA2}" type="pres">
      <dgm:prSet presAssocID="{B21A10BD-6094-4F10-A625-279552A0562B}" presName="sibTrans" presStyleLbl="sibTrans2D1" presStyleIdx="6" presStyleCnt="8"/>
      <dgm:spPr/>
    </dgm:pt>
    <dgm:pt modelId="{17A0E7A1-3228-4283-9E85-F56868BD8CB6}" type="pres">
      <dgm:prSet presAssocID="{922E609F-94E6-47B7-9AAB-50157329B0E7}" presName="node" presStyleLbl="node1" presStyleIdx="7" presStyleCnt="8">
        <dgm:presLayoutVars>
          <dgm:bulletEnabled val="1"/>
        </dgm:presLayoutVars>
      </dgm:prSet>
      <dgm:spPr/>
    </dgm:pt>
    <dgm:pt modelId="{57CBDCD0-67FE-414F-AE45-EAB3F2FC0A9D}" type="pres">
      <dgm:prSet presAssocID="{922E609F-94E6-47B7-9AAB-50157329B0E7}" presName="dummy" presStyleCnt="0"/>
      <dgm:spPr/>
    </dgm:pt>
    <dgm:pt modelId="{473D69BB-E2E4-489A-9341-6F5E037CE585}" type="pres">
      <dgm:prSet presAssocID="{3E958316-C646-427D-8B54-062848D18943}" presName="sibTrans" presStyleLbl="sibTrans2D1" presStyleIdx="7" presStyleCnt="8"/>
      <dgm:spPr/>
    </dgm:pt>
  </dgm:ptLst>
  <dgm:cxnLst>
    <dgm:cxn modelId="{0FE02711-8A60-4EE7-A7BC-0A5E0E5B1E27}" srcId="{76D00050-A9E2-4A0B-8966-63F497FF1193}" destId="{7215664B-0385-4984-B474-FD3AACCCF3A9}" srcOrd="6" destOrd="0" parTransId="{B4666BAC-568A-4B33-A58E-A4F99D1715A5}" sibTransId="{B21A10BD-6094-4F10-A625-279552A0562B}"/>
    <dgm:cxn modelId="{9F680C17-C73E-4CEE-9E40-EE101E27B9FE}" srcId="{76D00050-A9E2-4A0B-8966-63F497FF1193}" destId="{37038250-2B36-4FCA-A955-DD2A2739929D}" srcOrd="3" destOrd="0" parTransId="{C38C4D1F-0531-4277-ABCB-ADF99D74B1F5}" sibTransId="{EE7B59D1-9EB1-4891-ACA0-E4272105D713}"/>
    <dgm:cxn modelId="{BD80A725-5C95-475B-A00A-D66198A5628A}" type="presOf" srcId="{B88D2E41-D627-43BB-86B5-E7F8C83E6F1E}" destId="{3F0CE4A2-D93D-4B0D-AC2F-8654611D840E}" srcOrd="0" destOrd="0" presId="urn:microsoft.com/office/officeart/2005/8/layout/radial6"/>
    <dgm:cxn modelId="{D8CAA92D-5BD0-48B4-859E-455DC6F9CBA4}" type="presOf" srcId="{DFE6AE0D-459E-4219-B176-BF92316D8421}" destId="{A8C040DA-C19D-4EC4-A525-B776A72E8E16}" srcOrd="0" destOrd="0" presId="urn:microsoft.com/office/officeart/2005/8/layout/radial6"/>
    <dgm:cxn modelId="{658DAA36-39DD-4CE2-A8C9-CBF7FCEA589E}" srcId="{76D00050-A9E2-4A0B-8966-63F497FF1193}" destId="{922E609F-94E6-47B7-9AAB-50157329B0E7}" srcOrd="7" destOrd="0" parTransId="{41D97EE1-B3E9-455A-9592-6F74FB837DF1}" sibTransId="{3E958316-C646-427D-8B54-062848D18943}"/>
    <dgm:cxn modelId="{01140638-91D4-4E27-A3B3-755DD462C0DF}" type="presOf" srcId="{C3499A7B-D09A-45FD-BB47-F8B2EF7D2385}" destId="{F7578075-3C75-4215-8627-9839D23F09AD}" srcOrd="0" destOrd="0" presId="urn:microsoft.com/office/officeart/2005/8/layout/radial6"/>
    <dgm:cxn modelId="{13D3E338-3BD2-4E9E-9E12-26A04BCDF411}" srcId="{76D00050-A9E2-4A0B-8966-63F497FF1193}" destId="{AD71C429-D356-4D70-8A24-1F19BCB76885}" srcOrd="2" destOrd="0" parTransId="{7910FC61-3792-447B-9051-0AF6BA8A1339}" sibTransId="{4976F42C-48FB-4B16-8CDF-F5054CC07B4A}"/>
    <dgm:cxn modelId="{1F27BD3F-A0FB-4F4A-88BE-15EA96FE8E57}" type="presOf" srcId="{4976F42C-48FB-4B16-8CDF-F5054CC07B4A}" destId="{9BBF6B8F-7CC6-4D21-AE2F-787187063C76}" srcOrd="0" destOrd="0" presId="urn:microsoft.com/office/officeart/2005/8/layout/radial6"/>
    <dgm:cxn modelId="{F9532241-C78C-418A-B7C4-7ADF1321BD98}" type="presOf" srcId="{922E609F-94E6-47B7-9AAB-50157329B0E7}" destId="{17A0E7A1-3228-4283-9E85-F56868BD8CB6}" srcOrd="0" destOrd="0" presId="urn:microsoft.com/office/officeart/2005/8/layout/radial6"/>
    <dgm:cxn modelId="{819FFE6A-FF2C-4F57-9F1F-57635B53202B}" srcId="{C3499A7B-D09A-45FD-BB47-F8B2EF7D2385}" destId="{76D00050-A9E2-4A0B-8966-63F497FF1193}" srcOrd="0" destOrd="0" parTransId="{56FB98B9-A2B9-4485-907A-ED2505C184E8}" sibTransId="{63DF3222-A87F-404D-A869-381B5176D943}"/>
    <dgm:cxn modelId="{37A7BC4E-D6F1-4207-A039-602B85246F4F}" type="presOf" srcId="{AD71C429-D356-4D70-8A24-1F19BCB76885}" destId="{A38FD0B2-6222-4ED4-83FC-C0D26DA83393}" srcOrd="0" destOrd="0" presId="urn:microsoft.com/office/officeart/2005/8/layout/radial6"/>
    <dgm:cxn modelId="{C0CD5753-A524-4035-90E6-66044B0560CF}" type="presOf" srcId="{E7FEB2B7-6FF5-4CF1-9181-17ABB74BD9A3}" destId="{7D4B3949-F62D-4614-BBF8-EF9E160BD091}" srcOrd="0" destOrd="0" presId="urn:microsoft.com/office/officeart/2005/8/layout/radial6"/>
    <dgm:cxn modelId="{F4E95758-0369-4797-964F-1F8C1C50A1E9}" type="presOf" srcId="{E62E92F4-1428-4D12-9490-56EFA9784E65}" destId="{559F7C40-50A8-4E5D-A274-5B0D6A3FCC03}" srcOrd="0" destOrd="0" presId="urn:microsoft.com/office/officeart/2005/8/layout/radial6"/>
    <dgm:cxn modelId="{8E0DB85A-A9E8-480B-89DA-87139C9101F2}" type="presOf" srcId="{D251A043-1A81-4F49-82F7-4C8ADEC0B701}" destId="{9C06367C-3A7E-4DEF-A6FF-8072693C494F}" srcOrd="0" destOrd="0" presId="urn:microsoft.com/office/officeart/2005/8/layout/radial6"/>
    <dgm:cxn modelId="{D63D4280-A01D-4147-B9AD-FAC5D5013F1F}" type="presOf" srcId="{7215664B-0385-4984-B474-FD3AACCCF3A9}" destId="{C78556F3-54EB-41A9-8345-7778A9704BC5}" srcOrd="0" destOrd="0" presId="urn:microsoft.com/office/officeart/2005/8/layout/radial6"/>
    <dgm:cxn modelId="{8AD6EC89-EF7D-4839-8834-A6EB851E418F}" type="presOf" srcId="{7EE71DB5-1036-4A3D-A3A2-A748D614246E}" destId="{2066B900-95E4-4A0F-B12B-D48286DD5E5D}" srcOrd="0" destOrd="0" presId="urn:microsoft.com/office/officeart/2005/8/layout/radial6"/>
    <dgm:cxn modelId="{A3462B8A-C7B6-4DDE-AE78-5E82010269F4}" type="presOf" srcId="{3E958316-C646-427D-8B54-062848D18943}" destId="{473D69BB-E2E4-489A-9341-6F5E037CE585}" srcOrd="0" destOrd="0" presId="urn:microsoft.com/office/officeart/2005/8/layout/radial6"/>
    <dgm:cxn modelId="{C143C093-E09B-444C-B5DD-43B46ED6F10D}" srcId="{76D00050-A9E2-4A0B-8966-63F497FF1193}" destId="{B88D2E41-D627-43BB-86B5-E7F8C83E6F1E}" srcOrd="1" destOrd="0" parTransId="{4C3FA103-1E91-4454-AFF9-EDA35C2159C2}" sibTransId="{E62E92F4-1428-4D12-9490-56EFA9784E65}"/>
    <dgm:cxn modelId="{6B04FF93-B8A5-499B-A9DC-4E28EFEE4816}" type="presOf" srcId="{EE7B59D1-9EB1-4891-ACA0-E4272105D713}" destId="{5ED78D4A-7C60-4D09-B6CB-833891394FDB}" srcOrd="0" destOrd="0" presId="urn:microsoft.com/office/officeart/2005/8/layout/radial6"/>
    <dgm:cxn modelId="{E76409AA-3E68-4218-9309-31F12843B683}" srcId="{76D00050-A9E2-4A0B-8966-63F497FF1193}" destId="{7EE71DB5-1036-4A3D-A3A2-A748D614246E}" srcOrd="4" destOrd="0" parTransId="{28B66599-6BB7-47D5-A283-7A89E3B88109}" sibTransId="{D251A043-1A81-4F49-82F7-4C8ADEC0B701}"/>
    <dgm:cxn modelId="{87B491B5-CAF0-458D-AA95-21FE800C743E}" srcId="{76D00050-A9E2-4A0B-8966-63F497FF1193}" destId="{E7FEB2B7-6FF5-4CF1-9181-17ABB74BD9A3}" srcOrd="5" destOrd="0" parTransId="{C52D3105-4239-4519-AC27-B84D28A23940}" sibTransId="{B2393006-8559-4DC5-9082-906509C11183}"/>
    <dgm:cxn modelId="{DEDD30B7-04F9-4041-ADDC-31B04ECAA22F}" type="presOf" srcId="{76D00050-A9E2-4A0B-8966-63F497FF1193}" destId="{9195362E-6507-4A0D-A591-FA07FE452710}" srcOrd="0" destOrd="0" presId="urn:microsoft.com/office/officeart/2005/8/layout/radial6"/>
    <dgm:cxn modelId="{864961C2-2D67-4DB8-98FD-64A89141489E}" type="presOf" srcId="{37038250-2B36-4FCA-A955-DD2A2739929D}" destId="{C1EF940F-A3F6-41A5-9DE0-A94B0D3C7777}" srcOrd="0" destOrd="0" presId="urn:microsoft.com/office/officeart/2005/8/layout/radial6"/>
    <dgm:cxn modelId="{1A2C38C6-8095-4949-8E90-1EAE87413E1E}" type="presOf" srcId="{B21A10BD-6094-4F10-A625-279552A0562B}" destId="{F9C0D29E-E610-4D7C-B68E-6B004CF3EEA2}" srcOrd="0" destOrd="0" presId="urn:microsoft.com/office/officeart/2005/8/layout/radial6"/>
    <dgm:cxn modelId="{DF1544CA-CDC4-466D-AA52-5422E1FDEACA}" type="presOf" srcId="{AA0ACA32-BA74-4413-BB68-EDC609677E0F}" destId="{A5D7349E-579F-4416-B31B-05D0CB1F9B8E}" srcOrd="0" destOrd="0" presId="urn:microsoft.com/office/officeart/2005/8/layout/radial6"/>
    <dgm:cxn modelId="{A245D5DA-8FBC-4C8F-8A8B-A56E4F85367E}" srcId="{76D00050-A9E2-4A0B-8966-63F497FF1193}" destId="{DFE6AE0D-459E-4219-B176-BF92316D8421}" srcOrd="0" destOrd="0" parTransId="{C74D38CF-480F-4BAA-ABA6-F402F056757E}" sibTransId="{AA0ACA32-BA74-4413-BB68-EDC609677E0F}"/>
    <dgm:cxn modelId="{CCAC8DF3-250F-4B83-8614-51BBE8D53ADD}" type="presOf" srcId="{B2393006-8559-4DC5-9082-906509C11183}" destId="{17E6C6DC-EC89-42FA-9F62-E7D829230068}" srcOrd="0" destOrd="0" presId="urn:microsoft.com/office/officeart/2005/8/layout/radial6"/>
    <dgm:cxn modelId="{C94D9C67-24D4-4836-B79C-BB9C63B9784A}" type="presParOf" srcId="{F7578075-3C75-4215-8627-9839D23F09AD}" destId="{9195362E-6507-4A0D-A591-FA07FE452710}" srcOrd="0" destOrd="0" presId="urn:microsoft.com/office/officeart/2005/8/layout/radial6"/>
    <dgm:cxn modelId="{BBD37A43-CE76-4300-80A1-A4BCE4B5EFBC}" type="presParOf" srcId="{F7578075-3C75-4215-8627-9839D23F09AD}" destId="{A8C040DA-C19D-4EC4-A525-B776A72E8E16}" srcOrd="1" destOrd="0" presId="urn:microsoft.com/office/officeart/2005/8/layout/radial6"/>
    <dgm:cxn modelId="{6A235CCE-FAF9-458B-B18E-26887DFDEB0E}" type="presParOf" srcId="{F7578075-3C75-4215-8627-9839D23F09AD}" destId="{9465A141-ED46-431D-BCAE-DBCF78C85EA3}" srcOrd="2" destOrd="0" presId="urn:microsoft.com/office/officeart/2005/8/layout/radial6"/>
    <dgm:cxn modelId="{58076801-3842-4738-B392-B10A3B523AB6}" type="presParOf" srcId="{F7578075-3C75-4215-8627-9839D23F09AD}" destId="{A5D7349E-579F-4416-B31B-05D0CB1F9B8E}" srcOrd="3" destOrd="0" presId="urn:microsoft.com/office/officeart/2005/8/layout/radial6"/>
    <dgm:cxn modelId="{B8BD646B-BD67-4FE5-A6CE-B36F2F51EFEF}" type="presParOf" srcId="{F7578075-3C75-4215-8627-9839D23F09AD}" destId="{3F0CE4A2-D93D-4B0D-AC2F-8654611D840E}" srcOrd="4" destOrd="0" presId="urn:microsoft.com/office/officeart/2005/8/layout/radial6"/>
    <dgm:cxn modelId="{6E208AB4-F926-463B-8E0C-027E6C07A052}" type="presParOf" srcId="{F7578075-3C75-4215-8627-9839D23F09AD}" destId="{B41CD1AB-2C1E-4B81-BCA3-277AA3BA1A04}" srcOrd="5" destOrd="0" presId="urn:microsoft.com/office/officeart/2005/8/layout/radial6"/>
    <dgm:cxn modelId="{1452A9C6-389B-41C0-8198-400350F96572}" type="presParOf" srcId="{F7578075-3C75-4215-8627-9839D23F09AD}" destId="{559F7C40-50A8-4E5D-A274-5B0D6A3FCC03}" srcOrd="6" destOrd="0" presId="urn:microsoft.com/office/officeart/2005/8/layout/radial6"/>
    <dgm:cxn modelId="{08A8A18E-CB53-4D4E-823C-EA819C1D8CC8}" type="presParOf" srcId="{F7578075-3C75-4215-8627-9839D23F09AD}" destId="{A38FD0B2-6222-4ED4-83FC-C0D26DA83393}" srcOrd="7" destOrd="0" presId="urn:microsoft.com/office/officeart/2005/8/layout/radial6"/>
    <dgm:cxn modelId="{1C195064-1EBA-46BE-95A4-B49740AA0471}" type="presParOf" srcId="{F7578075-3C75-4215-8627-9839D23F09AD}" destId="{5B6C5B9C-F621-4CCE-8AC2-FA0C59B4D908}" srcOrd="8" destOrd="0" presId="urn:microsoft.com/office/officeart/2005/8/layout/radial6"/>
    <dgm:cxn modelId="{8CFFBF6F-1ADC-48FC-A722-1172E559482B}" type="presParOf" srcId="{F7578075-3C75-4215-8627-9839D23F09AD}" destId="{9BBF6B8F-7CC6-4D21-AE2F-787187063C76}" srcOrd="9" destOrd="0" presId="urn:microsoft.com/office/officeart/2005/8/layout/radial6"/>
    <dgm:cxn modelId="{214E2CEC-334C-4E04-A62A-13A65ED9D30D}" type="presParOf" srcId="{F7578075-3C75-4215-8627-9839D23F09AD}" destId="{C1EF940F-A3F6-41A5-9DE0-A94B0D3C7777}" srcOrd="10" destOrd="0" presId="urn:microsoft.com/office/officeart/2005/8/layout/radial6"/>
    <dgm:cxn modelId="{4CBD967E-4241-4EBA-BC14-01AE8870F728}" type="presParOf" srcId="{F7578075-3C75-4215-8627-9839D23F09AD}" destId="{272A4B74-4388-4E02-AE53-E369756A2A78}" srcOrd="11" destOrd="0" presId="urn:microsoft.com/office/officeart/2005/8/layout/radial6"/>
    <dgm:cxn modelId="{A64C5AA2-93AF-42AB-A49E-159D528D5719}" type="presParOf" srcId="{F7578075-3C75-4215-8627-9839D23F09AD}" destId="{5ED78D4A-7C60-4D09-B6CB-833891394FDB}" srcOrd="12" destOrd="0" presId="urn:microsoft.com/office/officeart/2005/8/layout/radial6"/>
    <dgm:cxn modelId="{DDDED85B-BED1-456F-B41D-D3BE70EA8D7B}" type="presParOf" srcId="{F7578075-3C75-4215-8627-9839D23F09AD}" destId="{2066B900-95E4-4A0F-B12B-D48286DD5E5D}" srcOrd="13" destOrd="0" presId="urn:microsoft.com/office/officeart/2005/8/layout/radial6"/>
    <dgm:cxn modelId="{DE95DE08-39EF-4DCB-B830-E99A929B0296}" type="presParOf" srcId="{F7578075-3C75-4215-8627-9839D23F09AD}" destId="{A7F2F84A-5A36-4286-B405-9E86CDA8BDBE}" srcOrd="14" destOrd="0" presId="urn:microsoft.com/office/officeart/2005/8/layout/radial6"/>
    <dgm:cxn modelId="{C174B5E9-4FFE-4020-9D18-6B5030E086FF}" type="presParOf" srcId="{F7578075-3C75-4215-8627-9839D23F09AD}" destId="{9C06367C-3A7E-4DEF-A6FF-8072693C494F}" srcOrd="15" destOrd="0" presId="urn:microsoft.com/office/officeart/2005/8/layout/radial6"/>
    <dgm:cxn modelId="{4010F6BB-1E99-47B4-A681-444CD4E8DAB2}" type="presParOf" srcId="{F7578075-3C75-4215-8627-9839D23F09AD}" destId="{7D4B3949-F62D-4614-BBF8-EF9E160BD091}" srcOrd="16" destOrd="0" presId="urn:microsoft.com/office/officeart/2005/8/layout/radial6"/>
    <dgm:cxn modelId="{8A173C7A-109E-4B3D-84AE-2470EA247E2E}" type="presParOf" srcId="{F7578075-3C75-4215-8627-9839D23F09AD}" destId="{C409A5B7-08B0-464F-9A59-65CB561FF719}" srcOrd="17" destOrd="0" presId="urn:microsoft.com/office/officeart/2005/8/layout/radial6"/>
    <dgm:cxn modelId="{AED9CBB4-6B74-40CD-9C2D-C88747CBB870}" type="presParOf" srcId="{F7578075-3C75-4215-8627-9839D23F09AD}" destId="{17E6C6DC-EC89-42FA-9F62-E7D829230068}" srcOrd="18" destOrd="0" presId="urn:microsoft.com/office/officeart/2005/8/layout/radial6"/>
    <dgm:cxn modelId="{E92A95E1-A38C-47F3-B16E-F46F7E98E927}" type="presParOf" srcId="{F7578075-3C75-4215-8627-9839D23F09AD}" destId="{C78556F3-54EB-41A9-8345-7778A9704BC5}" srcOrd="19" destOrd="0" presId="urn:microsoft.com/office/officeart/2005/8/layout/radial6"/>
    <dgm:cxn modelId="{DD903F7B-3D0B-43E9-A545-6471727F0EAB}" type="presParOf" srcId="{F7578075-3C75-4215-8627-9839D23F09AD}" destId="{F647EC41-FCDE-481A-8106-0A802714F03C}" srcOrd="20" destOrd="0" presId="urn:microsoft.com/office/officeart/2005/8/layout/radial6"/>
    <dgm:cxn modelId="{E6A448E7-0478-49CC-90F6-412BD12D76B3}" type="presParOf" srcId="{F7578075-3C75-4215-8627-9839D23F09AD}" destId="{F9C0D29E-E610-4D7C-B68E-6B004CF3EEA2}" srcOrd="21" destOrd="0" presId="urn:microsoft.com/office/officeart/2005/8/layout/radial6"/>
    <dgm:cxn modelId="{68BC3685-CB40-4936-A7E8-2D9C2D133EAF}" type="presParOf" srcId="{F7578075-3C75-4215-8627-9839D23F09AD}" destId="{17A0E7A1-3228-4283-9E85-F56868BD8CB6}" srcOrd="22" destOrd="0" presId="urn:microsoft.com/office/officeart/2005/8/layout/radial6"/>
    <dgm:cxn modelId="{432C3EB5-EBF4-4C38-9287-85AF5B5E74F1}" type="presParOf" srcId="{F7578075-3C75-4215-8627-9839D23F09AD}" destId="{57CBDCD0-67FE-414F-AE45-EAB3F2FC0A9D}" srcOrd="23" destOrd="0" presId="urn:microsoft.com/office/officeart/2005/8/layout/radial6"/>
    <dgm:cxn modelId="{9A359059-3F48-4C3E-826D-94E7C972211F}" type="presParOf" srcId="{F7578075-3C75-4215-8627-9839D23F09AD}" destId="{473D69BB-E2E4-489A-9341-6F5E037CE585}" srcOrd="24" destOrd="0" presId="urn:microsoft.com/office/officeart/2005/8/layout/radial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3D69BB-E2E4-489A-9341-6F5E037CE585}">
      <dsp:nvSpPr>
        <dsp:cNvPr id="0" name=""/>
        <dsp:cNvSpPr/>
      </dsp:nvSpPr>
      <dsp:spPr>
        <a:xfrm>
          <a:off x="1932242" y="441066"/>
          <a:ext cx="3985287" cy="3985287"/>
        </a:xfrm>
        <a:prstGeom prst="blockArc">
          <a:avLst>
            <a:gd name="adj1" fmla="val 13500000"/>
            <a:gd name="adj2" fmla="val 16200000"/>
            <a:gd name="adj3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0D29E-E610-4D7C-B68E-6B004CF3EEA2}">
      <dsp:nvSpPr>
        <dsp:cNvPr id="0" name=""/>
        <dsp:cNvSpPr/>
      </dsp:nvSpPr>
      <dsp:spPr>
        <a:xfrm>
          <a:off x="1932242" y="441066"/>
          <a:ext cx="3985287" cy="3985287"/>
        </a:xfrm>
        <a:prstGeom prst="blockArc">
          <a:avLst>
            <a:gd name="adj1" fmla="val 10800000"/>
            <a:gd name="adj2" fmla="val 13500000"/>
            <a:gd name="adj3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E6C6DC-EC89-42FA-9F62-E7D829230068}">
      <dsp:nvSpPr>
        <dsp:cNvPr id="0" name=""/>
        <dsp:cNvSpPr/>
      </dsp:nvSpPr>
      <dsp:spPr>
        <a:xfrm>
          <a:off x="1932242" y="441066"/>
          <a:ext cx="3985287" cy="3985287"/>
        </a:xfrm>
        <a:prstGeom prst="blockArc">
          <a:avLst>
            <a:gd name="adj1" fmla="val 8100000"/>
            <a:gd name="adj2" fmla="val 10800000"/>
            <a:gd name="adj3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06367C-3A7E-4DEF-A6FF-8072693C494F}">
      <dsp:nvSpPr>
        <dsp:cNvPr id="0" name=""/>
        <dsp:cNvSpPr/>
      </dsp:nvSpPr>
      <dsp:spPr>
        <a:xfrm>
          <a:off x="1932242" y="441066"/>
          <a:ext cx="3985287" cy="3985287"/>
        </a:xfrm>
        <a:prstGeom prst="blockArc">
          <a:avLst>
            <a:gd name="adj1" fmla="val 5400000"/>
            <a:gd name="adj2" fmla="val 8100000"/>
            <a:gd name="adj3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78D4A-7C60-4D09-B6CB-833891394FDB}">
      <dsp:nvSpPr>
        <dsp:cNvPr id="0" name=""/>
        <dsp:cNvSpPr/>
      </dsp:nvSpPr>
      <dsp:spPr>
        <a:xfrm>
          <a:off x="1932242" y="441066"/>
          <a:ext cx="3985287" cy="3985287"/>
        </a:xfrm>
        <a:prstGeom prst="blockArc">
          <a:avLst>
            <a:gd name="adj1" fmla="val 2700000"/>
            <a:gd name="adj2" fmla="val 5400000"/>
            <a:gd name="adj3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BF6B8F-7CC6-4D21-AE2F-787187063C76}">
      <dsp:nvSpPr>
        <dsp:cNvPr id="0" name=""/>
        <dsp:cNvSpPr/>
      </dsp:nvSpPr>
      <dsp:spPr>
        <a:xfrm>
          <a:off x="1932242" y="441066"/>
          <a:ext cx="3985287" cy="3985287"/>
        </a:xfrm>
        <a:prstGeom prst="blockArc">
          <a:avLst>
            <a:gd name="adj1" fmla="val 0"/>
            <a:gd name="adj2" fmla="val 2700000"/>
            <a:gd name="adj3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9F7C40-50A8-4E5D-A274-5B0D6A3FCC03}">
      <dsp:nvSpPr>
        <dsp:cNvPr id="0" name=""/>
        <dsp:cNvSpPr/>
      </dsp:nvSpPr>
      <dsp:spPr>
        <a:xfrm>
          <a:off x="1932242" y="441066"/>
          <a:ext cx="3985287" cy="3985287"/>
        </a:xfrm>
        <a:prstGeom prst="blockArc">
          <a:avLst>
            <a:gd name="adj1" fmla="val 18900000"/>
            <a:gd name="adj2" fmla="val 0"/>
            <a:gd name="adj3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D7349E-579F-4416-B31B-05D0CB1F9B8E}">
      <dsp:nvSpPr>
        <dsp:cNvPr id="0" name=""/>
        <dsp:cNvSpPr/>
      </dsp:nvSpPr>
      <dsp:spPr>
        <a:xfrm>
          <a:off x="1932242" y="441066"/>
          <a:ext cx="3985287" cy="3985287"/>
        </a:xfrm>
        <a:prstGeom prst="blockArc">
          <a:avLst>
            <a:gd name="adj1" fmla="val 16200000"/>
            <a:gd name="adj2" fmla="val 18900000"/>
            <a:gd name="adj3" fmla="val 3432"/>
          </a:avLst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95362E-6507-4A0D-A591-FA07FE452710}">
      <dsp:nvSpPr>
        <dsp:cNvPr id="0" name=""/>
        <dsp:cNvSpPr/>
      </dsp:nvSpPr>
      <dsp:spPr>
        <a:xfrm>
          <a:off x="3246463" y="1755287"/>
          <a:ext cx="1356845" cy="1356845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500" kern="1200" dirty="0"/>
            <a:t>SGI</a:t>
          </a:r>
        </a:p>
      </dsp:txBody>
      <dsp:txXfrm>
        <a:off x="3445168" y="1953992"/>
        <a:ext cx="959435" cy="959435"/>
      </dsp:txXfrm>
    </dsp:sp>
    <dsp:sp modelId="{A8C040DA-C19D-4EC4-A525-B776A72E8E16}">
      <dsp:nvSpPr>
        <dsp:cNvPr id="0" name=""/>
        <dsp:cNvSpPr/>
      </dsp:nvSpPr>
      <dsp:spPr>
        <a:xfrm>
          <a:off x="3449990" y="363"/>
          <a:ext cx="949791" cy="949791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SGQ</a:t>
          </a:r>
        </a:p>
      </dsp:txBody>
      <dsp:txXfrm>
        <a:off x="3589084" y="139457"/>
        <a:ext cx="671603" cy="671603"/>
      </dsp:txXfrm>
    </dsp:sp>
    <dsp:sp modelId="{3F0CE4A2-D93D-4B0D-AC2F-8654611D840E}">
      <dsp:nvSpPr>
        <dsp:cNvPr id="0" name=""/>
        <dsp:cNvSpPr/>
      </dsp:nvSpPr>
      <dsp:spPr>
        <a:xfrm>
          <a:off x="4834824" y="573980"/>
          <a:ext cx="949791" cy="949791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SGA</a:t>
          </a:r>
        </a:p>
      </dsp:txBody>
      <dsp:txXfrm>
        <a:off x="4973918" y="713074"/>
        <a:ext cx="671603" cy="671603"/>
      </dsp:txXfrm>
    </dsp:sp>
    <dsp:sp modelId="{A38FD0B2-6222-4ED4-83FC-C0D26DA83393}">
      <dsp:nvSpPr>
        <dsp:cNvPr id="0" name=""/>
        <dsp:cNvSpPr/>
      </dsp:nvSpPr>
      <dsp:spPr>
        <a:xfrm>
          <a:off x="5408441" y="1958814"/>
          <a:ext cx="949791" cy="949791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SGSST</a:t>
          </a:r>
        </a:p>
      </dsp:txBody>
      <dsp:txXfrm>
        <a:off x="5547535" y="2097908"/>
        <a:ext cx="671603" cy="671603"/>
      </dsp:txXfrm>
    </dsp:sp>
    <dsp:sp modelId="{C1EF940F-A3F6-41A5-9DE0-A94B0D3C7777}">
      <dsp:nvSpPr>
        <dsp:cNvPr id="0" name=""/>
        <dsp:cNvSpPr/>
      </dsp:nvSpPr>
      <dsp:spPr>
        <a:xfrm>
          <a:off x="4834824" y="3343648"/>
          <a:ext cx="949791" cy="949791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SGRS</a:t>
          </a:r>
        </a:p>
      </dsp:txBody>
      <dsp:txXfrm>
        <a:off x="4973918" y="3482742"/>
        <a:ext cx="671603" cy="671603"/>
      </dsp:txXfrm>
    </dsp:sp>
    <dsp:sp modelId="{2066B900-95E4-4A0F-B12B-D48286DD5E5D}">
      <dsp:nvSpPr>
        <dsp:cNvPr id="0" name=""/>
        <dsp:cNvSpPr/>
      </dsp:nvSpPr>
      <dsp:spPr>
        <a:xfrm>
          <a:off x="3449990" y="3917265"/>
          <a:ext cx="949791" cy="949791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SGSIP</a:t>
          </a:r>
        </a:p>
      </dsp:txBody>
      <dsp:txXfrm>
        <a:off x="3589084" y="4056359"/>
        <a:ext cx="671603" cy="671603"/>
      </dsp:txXfrm>
    </dsp:sp>
    <dsp:sp modelId="{7D4B3949-F62D-4614-BBF8-EF9E160BD091}">
      <dsp:nvSpPr>
        <dsp:cNvPr id="0" name=""/>
        <dsp:cNvSpPr/>
      </dsp:nvSpPr>
      <dsp:spPr>
        <a:xfrm>
          <a:off x="2065156" y="3343648"/>
          <a:ext cx="949791" cy="949791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SGC</a:t>
          </a:r>
        </a:p>
      </dsp:txBody>
      <dsp:txXfrm>
        <a:off x="2204250" y="3482742"/>
        <a:ext cx="671603" cy="671603"/>
      </dsp:txXfrm>
    </dsp:sp>
    <dsp:sp modelId="{C78556F3-54EB-41A9-8345-7778A9704BC5}">
      <dsp:nvSpPr>
        <dsp:cNvPr id="0" name=""/>
        <dsp:cNvSpPr/>
      </dsp:nvSpPr>
      <dsp:spPr>
        <a:xfrm>
          <a:off x="1491539" y="1958814"/>
          <a:ext cx="949791" cy="949791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ESG</a:t>
          </a:r>
        </a:p>
      </dsp:txBody>
      <dsp:txXfrm>
        <a:off x="1630633" y="2097908"/>
        <a:ext cx="671603" cy="671603"/>
      </dsp:txXfrm>
    </dsp:sp>
    <dsp:sp modelId="{17A0E7A1-3228-4283-9E85-F56868BD8CB6}">
      <dsp:nvSpPr>
        <dsp:cNvPr id="0" name=""/>
        <dsp:cNvSpPr/>
      </dsp:nvSpPr>
      <dsp:spPr>
        <a:xfrm>
          <a:off x="2065156" y="573980"/>
          <a:ext cx="949791" cy="949791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Esquemas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e outras certificações</a:t>
          </a:r>
        </a:p>
      </dsp:txBody>
      <dsp:txXfrm>
        <a:off x="2204250" y="713074"/>
        <a:ext cx="671603" cy="6716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8F6756E-81DA-9FAC-70D8-556F658BDD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pPr rtl="0"/>
            <a:fld id="{2F41AB2A-FCB0-449C-94A2-E3FFDC5F192E}" type="datetime1">
              <a:rPr lang="pt-BR" smtClean="0"/>
              <a:t>01/09/2026</a:t>
            </a:fld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A771D415-D05A-7067-CCD3-457153D96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E2C230DF-5933-439D-898F-38E9AC9BA688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B97095E3-54D2-CFD2-4F49-7536FC8641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8" name="Espaço Reservado para Cabeçalho 7">
            <a:extLst>
              <a:ext uri="{FF2B5EF4-FFF2-40B4-BE49-F238E27FC236}">
                <a16:creationId xmlns:a16="http://schemas.microsoft.com/office/drawing/2014/main" id="{521EE01A-C0B5-5ECF-96DD-768F86AA15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3228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fld id="{6F315709-B4D1-47A8-A516-AEABF47ED22D}" type="datetime1">
              <a:rPr lang="pt-BR" smtClean="0"/>
              <a:pPr/>
              <a:t>01/09/2026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A89C7E07-3C67-C64C-8DA0-0404F6303970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6183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1160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E40B7-871E-CFBE-951C-208B07341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2BA19096-6F75-6EF4-BC07-1AB8C2867A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9D84129F-18EA-F236-67F2-B15B47364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F5EBEB22-D687-7737-421A-95892200C2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3088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A373A-6114-A841-167A-83820C109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6C255222-E0A8-5468-2AF1-2CA1F3DA4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B66968E0-FD26-BD31-C1C8-52E987CDC5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35D7B3B2-9C59-9794-FA3C-38D193694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7309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1E6F6-9A76-703B-6EFD-C4B15B203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1636902E-33B5-68FF-4501-FBD86C099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6A5D7BAD-341E-38BA-6437-9021E0EE8A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1EF54571-A64A-D6AD-0C7F-104BFCFDD2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8807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A2243-AFB5-3A30-25F5-CC3CC76F1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51E2F645-B119-7DC7-E079-56A2D55D2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880DC8FF-4B1E-BFB6-2A26-6E9E1F2B9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4C686C67-3081-8168-788D-6858CBCFE1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3659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FFB45-7A07-9ECE-10FA-2E71ACF7B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43DA7FF5-418A-26C1-7166-8408FF1A9A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F7F1099E-DBBD-463A-05A5-6B4966FCD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86863333-B495-55FC-9CE0-B61733E3EA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38500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B9E8B-2805-C399-3553-804EF8FE3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427B4452-ED7A-6514-A338-F89D1C2F1A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95F06A01-81BD-4B18-1ADA-BD7031BD3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82C8AE19-E3B3-AB37-31F7-F9B5015F01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8340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AFFF-9DFA-FEB8-9FC9-CB09A4B18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6B6FBD7F-3686-48DB-AB7D-E26121C83D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BDB31A13-F24B-3B63-C89F-358B218484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32A4269C-65DD-0602-0A66-3570C7A8B4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45091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DC96C-5CC6-D672-9347-9F5960FC5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>
            <a:extLst>
              <a:ext uri="{FF2B5EF4-FFF2-40B4-BE49-F238E27FC236}">
                <a16:creationId xmlns:a16="http://schemas.microsoft.com/office/drawing/2014/main" id="{55AC10FB-28BB-0161-A957-39F74B7DA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>
            <a:extLst>
              <a:ext uri="{FF2B5EF4-FFF2-40B4-BE49-F238E27FC236}">
                <a16:creationId xmlns:a16="http://schemas.microsoft.com/office/drawing/2014/main" id="{487506F9-C8C5-A5E1-2379-7DBE9C5BB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6F72658A-7134-2A5B-5EBC-D60974719B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3700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0233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A89C7E07-3C67-C64C-8DA0-0404F6303970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5923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pt-B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orma Liv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1" name="Forma Livre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32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806C6F65-35CD-D64B-992A-0C1C1E003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7" name="AutoForma 24">
              <a:extLst>
                <a:ext uri="{FF2B5EF4-FFF2-40B4-BE49-F238E27FC236}">
                  <a16:creationId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8" name="Forma Livre 7">
              <a:extLst>
                <a:ext uri="{FF2B5EF4-FFF2-40B4-BE49-F238E27FC236}">
                  <a16:creationId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9" name="Forma Livre 8">
              <a:extLst>
                <a:ext uri="{FF2B5EF4-FFF2-40B4-BE49-F238E27FC236}">
                  <a16:creationId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0" name="Forma Livre 9">
              <a:extLst>
                <a:ext uri="{FF2B5EF4-FFF2-40B4-BE49-F238E27FC236}">
                  <a16:creationId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1" name="Forma Livre 10">
              <a:extLst>
                <a:ext uri="{FF2B5EF4-FFF2-40B4-BE49-F238E27FC236}">
                  <a16:creationId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2" name="Título 1">
            <a:extLst>
              <a:ext uri="{FF2B5EF4-FFF2-40B4-BE49-F238E27FC236}">
                <a16:creationId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89572"/>
            <a:ext cx="6787747" cy="159350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 spc="50" baseline="0"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2" name="Espaço Reservado para Conteúdo 5">
            <a:extLst>
              <a:ext uri="{FF2B5EF4-FFF2-40B4-BE49-F238E27FC236}">
                <a16:creationId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4359" y="2281918"/>
            <a:ext cx="6787747" cy="3708517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lnSpc>
                <a:spcPct val="80000"/>
              </a:lnSpc>
              <a:spcBef>
                <a:spcPts val="2200"/>
              </a:spcBef>
              <a:buFont typeface="Arial" panose="020B0604020202020204" pitchFamily="34" charset="0"/>
              <a:buChar char="•"/>
              <a:defRPr lang="pt-BR" sz="24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83464">
              <a:spcBef>
                <a:spcPts val="600"/>
              </a:spcBef>
              <a:defRPr lang="pt-BR" sz="2000"/>
            </a:lvl2pPr>
            <a:lvl3pPr indent="-283464">
              <a:spcBef>
                <a:spcPts val="1800"/>
              </a:spcBef>
              <a:defRPr lang="pt-BR" sz="2000"/>
            </a:lvl3pPr>
            <a:lvl4pPr indent="-283464">
              <a:spcBef>
                <a:spcPts val="1800"/>
              </a:spcBef>
              <a:defRPr lang="pt-BR" sz="2000"/>
            </a:lvl4pPr>
            <a:lvl5pPr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43" name="Espaço Reservado para o Número do Slide 42">
            <a:extLst>
              <a:ext uri="{FF2B5EF4-FFF2-40B4-BE49-F238E27FC236}">
                <a16:creationId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42" name="Espaço Reservado para Data 41">
            <a:extLst>
              <a:ext uri="{FF2B5EF4-FFF2-40B4-BE49-F238E27FC236}">
                <a16:creationId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979826C1-7A52-DA25-F422-EE62DED7D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0552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8089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da seçã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B79D0555-EBDC-B53A-212D-A5921795F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80543"/>
          </a:xfrm>
          <a:custGeom>
            <a:avLst/>
            <a:gdLst>
              <a:gd name="connsiteX0" fmla="*/ 6309360 w 12192000"/>
              <a:gd name="connsiteY0" fmla="*/ 3951843 h 6880543"/>
              <a:gd name="connsiteX1" fmla="*/ 6309360 w 12192000"/>
              <a:gd name="connsiteY1" fmla="*/ 4052427 h 6880543"/>
              <a:gd name="connsiteX2" fmla="*/ 8442960 w 12192000"/>
              <a:gd name="connsiteY2" fmla="*/ 4052427 h 6880543"/>
              <a:gd name="connsiteX3" fmla="*/ 8442960 w 12192000"/>
              <a:gd name="connsiteY3" fmla="*/ 3951843 h 6880543"/>
              <a:gd name="connsiteX4" fmla="*/ 0 w 12192000"/>
              <a:gd name="connsiteY4" fmla="*/ 0 h 6880543"/>
              <a:gd name="connsiteX5" fmla="*/ 12192000 w 12192000"/>
              <a:gd name="connsiteY5" fmla="*/ 0 h 6880543"/>
              <a:gd name="connsiteX6" fmla="*/ 12192000 w 12192000"/>
              <a:gd name="connsiteY6" fmla="*/ 6880543 h 6880543"/>
              <a:gd name="connsiteX7" fmla="*/ 0 w 12192000"/>
              <a:gd name="connsiteY7" fmla="*/ 6880543 h 6880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80543">
                <a:moveTo>
                  <a:pt x="6309360" y="3951843"/>
                </a:moveTo>
                <a:lnTo>
                  <a:pt x="6309360" y="4052427"/>
                </a:lnTo>
                <a:lnTo>
                  <a:pt x="8442960" y="4052427"/>
                </a:lnTo>
                <a:lnTo>
                  <a:pt x="8442960" y="395184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80543"/>
                </a:lnTo>
                <a:lnTo>
                  <a:pt x="0" y="6880543"/>
                </a:lnTo>
                <a:close/>
              </a:path>
            </a:pathLst>
          </a:custGeom>
        </p:spPr>
        <p:txBody>
          <a:bodyPr wrap="square" tIns="182880" rtlCol="0">
            <a:noAutofit/>
          </a:bodyPr>
          <a:lstStyle>
            <a:lvl1pPr marL="0" indent="0" algn="ctr">
              <a:buNone/>
              <a:defRPr lang="pt-BR" sz="20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8D492973-78E3-D34E-835E-CF2D4517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9359" y="444933"/>
            <a:ext cx="5477479" cy="329184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60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96BA398-1ED2-1FCA-63B9-8915A8C7A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09360" y="3951843"/>
            <a:ext cx="2133600" cy="1005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91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4">
          <p15:clr>
            <a:srgbClr val="FBAE40"/>
          </p15:clr>
        </p15:guide>
        <p15:guide id="3" pos="4344" userDrawn="1">
          <p15:clr>
            <a:srgbClr val="FBAE40"/>
          </p15:clr>
        </p15:guide>
        <p15:guide id="4" pos="4560" userDrawn="1">
          <p15:clr>
            <a:srgbClr val="FBAE40"/>
          </p15:clr>
        </p15:guide>
        <p15:guide id="8" orient="horz" pos="18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835" y="43052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pt-B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6" name="Espaço Reservado para Imagem 5">
            <a:extLst>
              <a:ext uri="{FF2B5EF4-FFF2-40B4-BE49-F238E27FC236}">
                <a16:creationId xmlns:a16="http://schemas.microsoft.com/office/drawing/2014/main" id="{A9973BC6-F6E5-0B3B-C8AB-0AC4020D4E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1113"/>
            <a:ext cx="5791200" cy="6880226"/>
          </a:xfrm>
        </p:spPr>
        <p:txBody>
          <a:bodyPr rtlCol="0">
            <a:normAutofit/>
          </a:bodyPr>
          <a:lstStyle>
            <a:lvl1pPr marL="0" indent="0" algn="ctr">
              <a:buNone/>
              <a:defRPr lang="pt-BR" sz="2000"/>
            </a:lvl1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8" name="Espaço Reservado para Tex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9835" y="456860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pt-BR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pt-BR" sz="4000"/>
            </a:lvl2pPr>
            <a:lvl3pPr>
              <a:defRPr lang="pt-BR" sz="4000"/>
            </a:lvl3pPr>
            <a:lvl4pPr>
              <a:defRPr lang="pt-BR" sz="4000"/>
            </a:lvl4pPr>
            <a:lvl5pPr>
              <a:defRPr lang="pt-BR" sz="4000"/>
            </a:lvl5pPr>
          </a:lstStyle>
          <a:p>
            <a:pPr lvl="0" rtl="0"/>
            <a:r>
              <a:rPr lang="pt-BR"/>
              <a:t>Clique para adicionar o texto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29169ED6-4B82-6844-119F-AC15CDF2D3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91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C57F1500-1A16-D1EF-4F0C-030852B291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upo 9">
            <a:extLst>
              <a:ext uri="{FF2B5EF4-FFF2-40B4-BE49-F238E27FC236}">
                <a16:creationId xmlns:a16="http://schemas.microsoft.com/office/drawing/2014/main" id="{2D07A0BE-3890-193E-9439-F294E61A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11" name="Forma Livre 19">
              <a:extLst>
                <a:ext uri="{FF2B5EF4-FFF2-40B4-BE49-F238E27FC236}">
                  <a16:creationId xmlns:a16="http://schemas.microsoft.com/office/drawing/2014/main" id="{C05217ED-C258-E6CE-BA7F-28A6EA41B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2" name="Forma Livre 20">
              <a:extLst>
                <a:ext uri="{FF2B5EF4-FFF2-40B4-BE49-F238E27FC236}">
                  <a16:creationId xmlns:a16="http://schemas.microsoft.com/office/drawing/2014/main" id="{F3E11A1F-14DD-BA35-D7D7-4D4ADEAA3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" name="Forma Livre 21">
              <a:extLst>
                <a:ext uri="{FF2B5EF4-FFF2-40B4-BE49-F238E27FC236}">
                  <a16:creationId xmlns:a16="http://schemas.microsoft.com/office/drawing/2014/main" id="{F14541B0-973F-7E21-1019-D2FB83C8C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32" name="Título 1">
            <a:extLst>
              <a:ext uri="{FF2B5EF4-FFF2-40B4-BE49-F238E27FC236}">
                <a16:creationId xmlns:a16="http://schemas.microsoft.com/office/drawing/2014/main" id="{467E05B6-B7CB-1E4F-96BA-4B8CFE8B6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02875"/>
            <a:ext cx="10873740" cy="168020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2" name="Espaço Reservado para Conteúdo 5">
            <a:extLst>
              <a:ext uri="{FF2B5EF4-FFF2-40B4-BE49-F238E27FC236}">
                <a16:creationId xmlns:a16="http://schemas.microsoft.com/office/drawing/2014/main" id="{F6FE0DC0-B0D7-F4D6-8038-177AD7A8C21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57600" y="2282008"/>
            <a:ext cx="7810500" cy="3699328"/>
          </a:xfrm>
        </p:spPr>
        <p:txBody>
          <a:bodyPr lIns="0" tIns="228600" rIns="0" bIns="0" rtlCol="0">
            <a:normAutofit/>
          </a:bodyPr>
          <a:lstStyle>
            <a:lvl1pPr marL="283464" indent="-283464">
              <a:spcBef>
                <a:spcPts val="1800"/>
              </a:spcBef>
              <a:buFont typeface="Arial" panose="020B0604020202020204" pitchFamily="34" charset="0"/>
              <a:buChar char="•"/>
              <a:defRPr lang="pt-BR" sz="2000"/>
            </a:lvl1pPr>
            <a:lvl2pPr indent="-283464">
              <a:spcBef>
                <a:spcPts val="1800"/>
              </a:spcBef>
              <a:defRPr lang="pt-BR" sz="2000"/>
            </a:lvl2pPr>
            <a:lvl3pPr indent="-283464">
              <a:spcBef>
                <a:spcPts val="1800"/>
              </a:spcBef>
              <a:defRPr lang="pt-BR" sz="2000"/>
            </a:lvl3pPr>
            <a:lvl4pPr indent="-283464">
              <a:spcBef>
                <a:spcPts val="1800"/>
              </a:spcBef>
              <a:defRPr lang="pt-BR" sz="2000"/>
            </a:lvl4pPr>
            <a:lvl5pPr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8" name="Espaço Reservado para o Número do Slide 7">
            <a:extLst>
              <a:ext uri="{FF2B5EF4-FFF2-40B4-BE49-F238E27FC236}">
                <a16:creationId xmlns:a16="http://schemas.microsoft.com/office/drawing/2014/main" id="{7ED58739-4346-5104-B1AC-89ED035912AF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9272B8D-F380-9F1A-C8E6-BDD2352B1763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2964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304">
          <p15:clr>
            <a:srgbClr val="FBAE40"/>
          </p15:clr>
        </p15:guide>
        <p15:guide id="4" pos="5736">
          <p15:clr>
            <a:srgbClr val="FBAE40"/>
          </p15:clr>
        </p15:guide>
        <p15:guide id="5" pos="1944">
          <p15:clr>
            <a:srgbClr val="FBAE40"/>
          </p15:clr>
        </p15:guide>
        <p15:guide id="6" pos="4008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440">
          <p15:clr>
            <a:srgbClr val="FBAE40"/>
          </p15:clr>
        </p15:guide>
        <p15:guide id="9" orient="horz" pos="552">
          <p15:clr>
            <a:srgbClr val="FBAE40"/>
          </p15:clr>
        </p15:guide>
        <p15:guide id="10" pos="5352">
          <p15:clr>
            <a:srgbClr val="FBAE40"/>
          </p15:clr>
        </p15:guide>
        <p15:guide id="11" pos="364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9904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pt-B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758752"/>
            <a:ext cx="6099248" cy="6099248"/>
            <a:chOff x="0" y="12289"/>
            <a:chExt cx="3550" cy="3551"/>
          </a:xfrm>
        </p:grpSpPr>
        <p:sp>
          <p:nvSpPr>
            <p:cNvPr id="10" name="Forma Liv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1" name="Forma Livre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A69706A2-3726-FE4E-B923-E75D48597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09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Espaço Reservado para Tex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09905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pt-BR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pt-BR" sz="4000"/>
            </a:lvl2pPr>
            <a:lvl3pPr>
              <a:defRPr lang="pt-BR" sz="4000"/>
            </a:lvl3pPr>
            <a:lvl4pPr>
              <a:defRPr lang="pt-BR" sz="4000"/>
            </a:lvl4pPr>
            <a:lvl5pPr>
              <a:defRPr lang="pt-BR" sz="4000"/>
            </a:lvl5pPr>
          </a:lstStyle>
          <a:p>
            <a:pPr lvl="0" rtl="0"/>
            <a:r>
              <a:rPr lang="pt-BR"/>
              <a:t>Clique para adicionar o texto</a:t>
            </a:r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Dois Conteúdos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orma Livre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" name="Forma Livre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" name="Forma Livre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78129"/>
            <a:ext cx="9778365" cy="149459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2" name="Espaço Reservado para Conteúdo 5">
            <a:extLst>
              <a:ext uri="{FF2B5EF4-FFF2-40B4-BE49-F238E27FC236}">
                <a16:creationId xmlns:a16="http://schemas.microsoft.com/office/drawing/2014/main" id="{F14DA3C5-63E4-BAFB-1D68-47F71EEEE53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pt-BR" sz="2000"/>
            </a:lvl1pPr>
            <a:lvl2pPr marL="283464" indent="-283464">
              <a:spcBef>
                <a:spcPts val="1800"/>
              </a:spcBef>
              <a:defRPr lang="pt-BR" sz="2000"/>
            </a:lvl2pPr>
            <a:lvl3pPr marL="594360" indent="-283464">
              <a:spcBef>
                <a:spcPts val="1800"/>
              </a:spcBef>
              <a:defRPr lang="pt-BR" sz="2000"/>
            </a:lvl3pPr>
            <a:lvl4pPr marL="822960" indent="-283464">
              <a:spcBef>
                <a:spcPts val="1800"/>
              </a:spcBef>
              <a:defRPr lang="pt-BR" sz="2000"/>
            </a:lvl4pPr>
            <a:lvl5pPr marL="1005840"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3" name="Espaço Reservado para Conteúdo 5">
            <a:extLst>
              <a:ext uri="{FF2B5EF4-FFF2-40B4-BE49-F238E27FC236}">
                <a16:creationId xmlns:a16="http://schemas.microsoft.com/office/drawing/2014/main" id="{BD11386D-847E-8CF5-E56A-42E80A65A0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881898" y="2676525"/>
            <a:ext cx="4490827" cy="3597470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pt-BR" sz="2000"/>
            </a:lvl1pPr>
            <a:lvl2pPr marL="283464" indent="-283464">
              <a:spcBef>
                <a:spcPts val="1800"/>
              </a:spcBef>
              <a:defRPr lang="pt-BR" sz="2000"/>
            </a:lvl2pPr>
            <a:lvl3pPr marL="548640" indent="-283464">
              <a:spcBef>
                <a:spcPts val="1800"/>
              </a:spcBef>
              <a:defRPr lang="pt-BR" sz="2000"/>
            </a:lvl3pPr>
            <a:lvl4pPr marL="822960" indent="-283464">
              <a:spcBef>
                <a:spcPts val="1800"/>
              </a:spcBef>
              <a:defRPr lang="pt-BR" sz="2000"/>
            </a:lvl4pPr>
            <a:lvl5pPr marL="1005840"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056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42E558A9-6DD6-E21D-3A8F-6707E1DD1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362700" y="0"/>
            <a:ext cx="5829298" cy="3235602"/>
            <a:chOff x="5612972" y="1"/>
            <a:chExt cx="6615961" cy="3672246"/>
          </a:xfrm>
        </p:grpSpPr>
        <p:sp>
          <p:nvSpPr>
            <p:cNvPr id="12" name="AutoForma 24">
              <a:extLst>
                <a:ext uri="{FF2B5EF4-FFF2-40B4-BE49-F238E27FC236}">
                  <a16:creationId xmlns:a16="http://schemas.microsoft.com/office/drawing/2014/main" id="{3FC994E4-318C-1E66-B4E4-8F8FD08E0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" name="Forma Livre 7">
              <a:extLst>
                <a:ext uri="{FF2B5EF4-FFF2-40B4-BE49-F238E27FC236}">
                  <a16:creationId xmlns:a16="http://schemas.microsoft.com/office/drawing/2014/main" id="{17C00E6B-F625-6D6C-8364-9DD9F3C36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" name="Forma Livre 8">
              <a:extLst>
                <a:ext uri="{FF2B5EF4-FFF2-40B4-BE49-F238E27FC236}">
                  <a16:creationId xmlns:a16="http://schemas.microsoft.com/office/drawing/2014/main" id="{C6197B87-4F65-7981-9463-84830CD36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8" name="Forma Livre 9">
              <a:extLst>
                <a:ext uri="{FF2B5EF4-FFF2-40B4-BE49-F238E27FC236}">
                  <a16:creationId xmlns:a16="http://schemas.microsoft.com/office/drawing/2014/main" id="{86AA517C-7217-D864-B7E7-40984A288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9" name="Forma Livre 10">
              <a:extLst>
                <a:ext uri="{FF2B5EF4-FFF2-40B4-BE49-F238E27FC236}">
                  <a16:creationId xmlns:a16="http://schemas.microsoft.com/office/drawing/2014/main" id="{524013C6-491C-CAA2-5BD6-7C7359671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18885" y="3499667"/>
            <a:ext cx="4939666" cy="254281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347460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Espaço Reservado para Conteúdo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457201"/>
            <a:ext cx="5198269" cy="2305050"/>
          </a:xfrm>
        </p:spPr>
        <p:txBody>
          <a:bodyPr lIns="0" tIns="274320" rtlCol="0">
            <a:normAutofit/>
          </a:bodyPr>
          <a:lstStyle>
            <a:lvl1pPr marL="457200" indent="-457200">
              <a:spcBef>
                <a:spcPts val="1800"/>
              </a:spcBef>
              <a:buFont typeface="+mj-lt"/>
              <a:buAutoNum type="arabicPeriod"/>
              <a:defRPr lang="pt-BR" sz="2000"/>
            </a:lvl1pPr>
            <a:lvl2pPr marL="914400" indent="-457200">
              <a:spcBef>
                <a:spcPts val="1800"/>
              </a:spcBef>
              <a:buFont typeface="+mj-lt"/>
              <a:buAutoNum type="alphaLcPeriod"/>
              <a:defRPr lang="pt-BR" sz="2000"/>
            </a:lvl2pPr>
            <a:lvl3pPr marL="1371600" indent="-457200">
              <a:spcBef>
                <a:spcPts val="1800"/>
              </a:spcBef>
              <a:buFont typeface="+mj-lt"/>
              <a:buAutoNum type="arabicParenR"/>
              <a:defRPr lang="pt-BR" sz="2000"/>
            </a:lvl3pPr>
            <a:lvl4pPr marL="1371600" indent="0">
              <a:spcBef>
                <a:spcPts val="1800"/>
              </a:spcBef>
              <a:buFont typeface="+mj-lt"/>
              <a:buNone/>
              <a:defRPr lang="pt-BR" sz="2000"/>
            </a:lvl4pPr>
            <a:lvl5pPr marL="2286000" indent="-457200">
              <a:spcBef>
                <a:spcPts val="1800"/>
              </a:spcBef>
              <a:buFont typeface="+mj-lt"/>
              <a:buAutoNum type="arabicPeriod"/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endParaRPr lang="pt-BR" dirty="0"/>
          </a:p>
        </p:txBody>
      </p:sp>
      <p:sp>
        <p:nvSpPr>
          <p:cNvPr id="2" name="Espaço Reservado para Conteúdo 5">
            <a:extLst>
              <a:ext uri="{FF2B5EF4-FFF2-40B4-BE49-F238E27FC236}">
                <a16:creationId xmlns:a16="http://schemas.microsoft.com/office/drawing/2014/main" id="{3AC171DA-232D-44C1-6B93-40BACB298F4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94360" y="2810595"/>
            <a:ext cx="5198269" cy="3319513"/>
          </a:xfrm>
        </p:spPr>
        <p:txBody>
          <a:bodyPr lIns="0" tIns="4572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pt-BR" sz="2000"/>
            </a:lvl1pPr>
            <a:lvl2pPr marL="283464" indent="-283464">
              <a:spcBef>
                <a:spcPts val="1800"/>
              </a:spcBef>
              <a:defRPr lang="pt-BR" sz="2000"/>
            </a:lvl2pPr>
            <a:lvl3pPr marL="548640" indent="-283464">
              <a:spcBef>
                <a:spcPts val="1800"/>
              </a:spcBef>
              <a:defRPr lang="pt-BR" sz="2000"/>
            </a:lvl3pPr>
            <a:lvl4pPr marL="822960" indent="-283464">
              <a:spcBef>
                <a:spcPts val="1800"/>
              </a:spcBef>
              <a:defRPr lang="pt-BR" sz="2000"/>
            </a:lvl4pPr>
            <a:lvl5pPr marL="1005840"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460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e imagem do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310" y="278129"/>
            <a:ext cx="5063490" cy="2354026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3" name="Espaço Reservado para Conteúdo 5">
            <a:extLst>
              <a:ext uri="{FF2B5EF4-FFF2-40B4-BE49-F238E27FC236}">
                <a16:creationId xmlns:a16="http://schemas.microsoft.com/office/drawing/2014/main" id="{1EF4505D-6803-3813-7738-04996342781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4360" y="3279579"/>
            <a:ext cx="5044440" cy="2994415"/>
          </a:xfrm>
        </p:spPr>
        <p:txBody>
          <a:bodyPr lIns="0" tIns="228600" rIns="0" bIns="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pt-BR" sz="2000"/>
            </a:lvl1pPr>
            <a:lvl2pPr indent="-283464">
              <a:spcBef>
                <a:spcPts val="1800"/>
              </a:spcBef>
              <a:defRPr lang="pt-BR" sz="2000"/>
            </a:lvl2pPr>
            <a:lvl3pPr indent="-283464">
              <a:spcBef>
                <a:spcPts val="1800"/>
              </a:spcBef>
              <a:defRPr lang="pt-BR" sz="2000"/>
            </a:lvl3pPr>
            <a:lvl4pPr indent="-283464">
              <a:spcBef>
                <a:spcPts val="1800"/>
              </a:spcBef>
              <a:defRPr lang="pt-BR" sz="2000"/>
            </a:lvl4pPr>
            <a:lvl5pPr indent="-283464"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997459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4658637A-5D36-6127-19BC-C203E23FA4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118225" cy="68580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pt-BR" sz="20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Clique no ícone para adicionar uma imagem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31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e tabela do títul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CF555767-B3D8-BD57-1D42-7F6E1E668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6200000" flipV="1">
            <a:off x="0" y="3900132"/>
            <a:ext cx="2959226" cy="2959226"/>
            <a:chOff x="0" y="12289"/>
            <a:chExt cx="3550" cy="3551"/>
          </a:xfrm>
        </p:grpSpPr>
        <p:sp>
          <p:nvSpPr>
            <p:cNvPr id="9" name="Forma Livre 13">
              <a:extLst>
                <a:ext uri="{FF2B5EF4-FFF2-40B4-BE49-F238E27FC236}">
                  <a16:creationId xmlns:a16="http://schemas.microsoft.com/office/drawing/2014/main" id="{BC972B6D-098C-52F6-E990-52623B368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5" name="Forma Livre 14">
              <a:extLst>
                <a:ext uri="{FF2B5EF4-FFF2-40B4-BE49-F238E27FC236}">
                  <a16:creationId xmlns:a16="http://schemas.microsoft.com/office/drawing/2014/main" id="{3F0D3EE3-9A8C-531D-1EEE-1AFAB9F3BC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7" name="Forma Livre 15">
              <a:extLst>
                <a:ext uri="{FF2B5EF4-FFF2-40B4-BE49-F238E27FC236}">
                  <a16:creationId xmlns:a16="http://schemas.microsoft.com/office/drawing/2014/main" id="{A2BE192C-1768-890B-EC1B-5ED6E1F82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1409" y="4661717"/>
            <a:ext cx="7936230" cy="138076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70935" y="631317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Espaço Reservado para Conteúdo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03885" y="584005"/>
            <a:ext cx="2825115" cy="3999060"/>
          </a:xfrm>
        </p:spPr>
        <p:txBody>
          <a:bodyPr lIns="0" tIns="274320" rtlCol="0">
            <a:normAutofit/>
          </a:bodyPr>
          <a:lstStyle>
            <a:lvl1pPr marL="0" indent="0">
              <a:spcBef>
                <a:spcPts val="1800"/>
              </a:spcBef>
              <a:buFont typeface="Arial" panose="020B0604020202020204" pitchFamily="34" charset="0"/>
              <a:buNone/>
              <a:defRPr lang="pt-BR" sz="2000"/>
            </a:lvl1pPr>
            <a:lvl2pPr marL="457200" indent="0">
              <a:spcBef>
                <a:spcPts val="1800"/>
              </a:spcBef>
              <a:buNone/>
              <a:defRPr lang="pt-BR" sz="2000"/>
            </a:lvl2pPr>
            <a:lvl3pPr marL="914400" indent="0">
              <a:spcBef>
                <a:spcPts val="1800"/>
              </a:spcBef>
              <a:buNone/>
              <a:defRPr lang="pt-BR" sz="2000"/>
            </a:lvl3pPr>
            <a:lvl4pPr marL="1371600" indent="0">
              <a:spcBef>
                <a:spcPts val="1800"/>
              </a:spcBef>
              <a:buNone/>
              <a:defRPr lang="pt-BR" sz="2000"/>
            </a:lvl4pPr>
            <a:lvl5pPr marL="1828800" indent="0">
              <a:spcBef>
                <a:spcPts val="1800"/>
              </a:spcBef>
              <a:buNone/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70934" y="584005"/>
            <a:ext cx="7926705" cy="399906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pt-BR" sz="2000"/>
            </a:lvl1pPr>
            <a:lvl2pPr>
              <a:spcBef>
                <a:spcPts val="600"/>
              </a:spcBef>
              <a:defRPr lang="pt-BR" sz="2000"/>
            </a:lvl2pPr>
            <a:lvl3pPr>
              <a:spcBef>
                <a:spcPts val="1800"/>
              </a:spcBef>
              <a:defRPr lang="pt-BR" sz="2000"/>
            </a:lvl3pPr>
            <a:lvl4pPr>
              <a:spcBef>
                <a:spcPts val="1800"/>
              </a:spcBef>
              <a:defRPr lang="pt-BR" sz="2000"/>
            </a:lvl4pPr>
            <a:lvl5pPr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43291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Dois Conteúdo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C97D5AF2-684A-4A8D-3D82-B57D7AC44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rot="10800000">
            <a:off x="8870040" y="0"/>
            <a:ext cx="3325208" cy="3325208"/>
            <a:chOff x="0" y="12289"/>
            <a:chExt cx="3550" cy="3551"/>
          </a:xfrm>
        </p:grpSpPr>
        <p:sp>
          <p:nvSpPr>
            <p:cNvPr id="12" name="Forma Livre 4">
              <a:extLst>
                <a:ext uri="{FF2B5EF4-FFF2-40B4-BE49-F238E27FC236}">
                  <a16:creationId xmlns:a16="http://schemas.microsoft.com/office/drawing/2014/main" id="{8CF5F650-F8F0-F4FE-44DA-1F14ADE42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" name="Forma Livre 5">
              <a:extLst>
                <a:ext uri="{FF2B5EF4-FFF2-40B4-BE49-F238E27FC236}">
                  <a16:creationId xmlns:a16="http://schemas.microsoft.com/office/drawing/2014/main" id="{18870924-E47D-404F-59B5-BD1C58F7B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" name="Forma Livre 7">
              <a:extLst>
                <a:ext uri="{FF2B5EF4-FFF2-40B4-BE49-F238E27FC236}">
                  <a16:creationId xmlns:a16="http://schemas.microsoft.com/office/drawing/2014/main" id="{80806A65-E4FC-2F52-65B3-CC181E620C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198408"/>
            <a:ext cx="10972800" cy="1574317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BCAAA28-C292-C527-AD35-90836B8BB97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5523" y="2676525"/>
            <a:ext cx="5746750" cy="3597470"/>
          </a:xfrm>
        </p:spPr>
        <p:txBody>
          <a:bodyPr lIns="0" rtlCol="0">
            <a:normAutofit/>
          </a:bodyPr>
          <a:lstStyle>
            <a:lvl1pPr marL="0" indent="0">
              <a:spcBef>
                <a:spcPts val="1800"/>
              </a:spcBef>
              <a:buNone/>
              <a:defRPr lang="pt-BR" sz="2000"/>
            </a:lvl1pPr>
            <a:lvl2pPr>
              <a:spcBef>
                <a:spcPts val="600"/>
              </a:spcBef>
              <a:defRPr lang="pt-BR" sz="2000"/>
            </a:lvl2pPr>
            <a:lvl3pPr>
              <a:spcBef>
                <a:spcPts val="1800"/>
              </a:spcBef>
              <a:defRPr lang="pt-BR" sz="2000"/>
            </a:lvl3pPr>
            <a:lvl4pPr>
              <a:spcBef>
                <a:spcPts val="1800"/>
              </a:spcBef>
              <a:defRPr lang="pt-BR" sz="2000"/>
            </a:lvl4pPr>
            <a:lvl5pPr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 dirty="0"/>
              <a:t>Clique para adicionar conteúdo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7" name="Espaço Reservado para Conteúdo 5">
            <a:extLst>
              <a:ext uri="{FF2B5EF4-FFF2-40B4-BE49-F238E27FC236}">
                <a16:creationId xmlns:a16="http://schemas.microsoft.com/office/drawing/2014/main" id="{8007FA9C-C4D5-89EC-C457-5F329A338E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620000" y="2676525"/>
            <a:ext cx="3947160" cy="3597470"/>
          </a:xfrm>
        </p:spPr>
        <p:txBody>
          <a:bodyPr lIns="0" rtlCol="0">
            <a:normAutofit/>
          </a:bodyPr>
          <a:lstStyle>
            <a:lvl1pPr marL="342900" indent="-342900">
              <a:spcBef>
                <a:spcPts val="1800"/>
              </a:spcBef>
              <a:buFont typeface="Arial" panose="020B0604020202020204" pitchFamily="34" charset="0"/>
              <a:buChar char="•"/>
              <a:defRPr lang="pt-BR" sz="2000"/>
            </a:lvl1pPr>
            <a:lvl2pPr>
              <a:spcBef>
                <a:spcPts val="1800"/>
              </a:spcBef>
              <a:defRPr lang="pt-BR" sz="2000"/>
            </a:lvl2pPr>
            <a:lvl3pPr>
              <a:spcBef>
                <a:spcPts val="1800"/>
              </a:spcBef>
              <a:defRPr lang="pt-BR" sz="2000"/>
            </a:lvl3pPr>
            <a:lvl4pPr>
              <a:spcBef>
                <a:spcPts val="1800"/>
              </a:spcBef>
              <a:defRPr lang="pt-BR" sz="2000"/>
            </a:lvl4pPr>
            <a:lvl5pPr>
              <a:spcBef>
                <a:spcPts val="1800"/>
              </a:spcBef>
              <a:defRPr lang="pt-BR" sz="2000"/>
            </a:lvl5pPr>
          </a:lstStyle>
          <a:p>
            <a:pPr lvl="0" rtl="0"/>
            <a:r>
              <a:rPr lang="pt-BR"/>
              <a:t>Clique para adicionar conteúdo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744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109B023A-F28F-184D-BA48-3F1C0502A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" y="202400"/>
            <a:ext cx="10972800" cy="1570325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pt-BR" sz="4400" b="1" i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sp>
        <p:nvSpPr>
          <p:cNvPr id="9" name="Espaço Reservado para Tabela 2">
            <a:extLst>
              <a:ext uri="{FF2B5EF4-FFF2-40B4-BE49-F238E27FC236}">
                <a16:creationId xmlns:a16="http://schemas.microsoft.com/office/drawing/2014/main" id="{1506B022-475A-6647-98FF-D5C319A0C7C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594360" y="2628629"/>
            <a:ext cx="10972800" cy="3636740"/>
          </a:xfrm>
        </p:spPr>
        <p:txBody>
          <a:bodyPr rtlCol="0">
            <a:noAutofit/>
          </a:bodyPr>
          <a:lstStyle>
            <a:lvl1pPr>
              <a:defRPr lang="pt-BR"/>
            </a:lvl1pPr>
          </a:lstStyle>
          <a:p>
            <a:pPr rtl="0"/>
            <a:r>
              <a:rPr lang="pt-BR"/>
              <a:t>Clique no ícone para adicionar tabela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05D79B4B-A9BD-581F-536E-DE7CF728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>
              <a:latin typeface="+mn-lt"/>
            </a:endParaRPr>
          </a:p>
        </p:txBody>
      </p:sp>
      <p:sp>
        <p:nvSpPr>
          <p:cNvPr id="8" name="Espaço Reservado para Data 7">
            <a:extLst>
              <a:ext uri="{FF2B5EF4-FFF2-40B4-BE49-F238E27FC236}">
                <a16:creationId xmlns:a16="http://schemas.microsoft.com/office/drawing/2014/main" id="{C5EA2E64-5690-A56B-7051-476EC7BADA5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>
              <a:latin typeface="+mn-lt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66081BA-9135-73B1-DCE5-77FD12431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2148840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9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00">
          <p15:clr>
            <a:srgbClr val="FBAE40"/>
          </p15:clr>
        </p15:guide>
        <p15:guide id="2" pos="7080">
          <p15:clr>
            <a:srgbClr val="FBAE40"/>
          </p15:clr>
        </p15:guide>
        <p15:guide id="3" pos="2880">
          <p15:clr>
            <a:srgbClr val="FBAE40"/>
          </p15:clr>
        </p15:guide>
        <p15:guide id="4" pos="5160">
          <p15:clr>
            <a:srgbClr val="FBAE40"/>
          </p15:clr>
        </p15:guide>
        <p15:guide id="5" pos="2520">
          <p15:clr>
            <a:srgbClr val="FBAE40"/>
          </p15:clr>
        </p15:guide>
        <p15:guide id="6" pos="4800">
          <p15:clr>
            <a:srgbClr val="FBAE40"/>
          </p15:clr>
        </p15:guide>
        <p15:guide id="7" orient="horz" pos="1224">
          <p15:clr>
            <a:srgbClr val="FBAE40"/>
          </p15:clr>
        </p15:guide>
        <p15:guide id="8" orient="horz" pos="1392">
          <p15:clr>
            <a:srgbClr val="FBAE40"/>
          </p15:clr>
        </p15:guide>
        <p15:guide id="10" orient="horz" pos="55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360" y="411479"/>
            <a:ext cx="5486400" cy="329184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pt-BR" sz="6000" b="1" i="0" spc="1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pt-BR"/>
              <a:t>Clique para adicionar um título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C26C18C3-ED25-DD4B-BA72-24932D54D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 flipH="1" flipV="1">
            <a:off x="6092752" y="0"/>
            <a:ext cx="6099248" cy="6099248"/>
            <a:chOff x="0" y="12289"/>
            <a:chExt cx="3550" cy="3551"/>
          </a:xfrm>
        </p:grpSpPr>
        <p:sp>
          <p:nvSpPr>
            <p:cNvPr id="10" name="Forma Livre 9">
              <a:extLst>
                <a:ext uri="{FF2B5EF4-FFF2-40B4-BE49-F238E27FC236}">
                  <a16:creationId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1" name="Forma Livre 10">
              <a:extLst>
                <a:ext uri="{FF2B5EF4-FFF2-40B4-BE49-F238E27FC236}">
                  <a16:creationId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2" name="Forma Livre 11">
              <a:extLst>
                <a:ext uri="{FF2B5EF4-FFF2-40B4-BE49-F238E27FC236}">
                  <a16:creationId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</p:grpSp>
      <p:sp>
        <p:nvSpPr>
          <p:cNvPr id="18" name="Espaço Reservado para Texto 29">
            <a:extLst>
              <a:ext uri="{FF2B5EF4-FFF2-40B4-BE49-F238E27FC236}">
                <a16:creationId xmlns:a16="http://schemas.microsoft.com/office/drawing/2014/main" id="{276A9CD7-E675-3048-86D3-3546A2F6B4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4360" y="4549552"/>
            <a:ext cx="5486400" cy="1645920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pt-BR" sz="2400" b="1" i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  <a:lvl2pPr>
              <a:defRPr lang="pt-BR" sz="4000"/>
            </a:lvl2pPr>
            <a:lvl3pPr>
              <a:defRPr lang="pt-BR" sz="4000"/>
            </a:lvl3pPr>
            <a:lvl4pPr>
              <a:defRPr lang="pt-BR" sz="4000"/>
            </a:lvl4pPr>
            <a:lvl5pPr>
              <a:defRPr lang="pt-BR" sz="4000"/>
            </a:lvl5pPr>
          </a:lstStyle>
          <a:p>
            <a:pPr lvl="0" rtl="0"/>
            <a:r>
              <a:rPr lang="pt-BR"/>
              <a:t>Clique para adicionar o texto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58B149C6-5AAC-B8E5-5411-EA38821F67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4360" y="3950208"/>
            <a:ext cx="2133600" cy="3992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27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ED84C6-50E6-6C43-8031-AFF6268E0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60" y="1825625"/>
            <a:ext cx="103822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2" name="Espaço Reservado para Título 11">
            <a:extLst>
              <a:ext uri="{FF2B5EF4-FFF2-40B4-BE49-F238E27FC236}">
                <a16:creationId xmlns:a16="http://schemas.microsoft.com/office/drawing/2014/main" id="{D41FC0AE-253D-D242-9C88-017078F8A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65125"/>
            <a:ext cx="104013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Clique para editar o estilo de título Mestre</a:t>
            </a:r>
          </a:p>
        </p:txBody>
      </p:sp>
      <p:sp>
        <p:nvSpPr>
          <p:cNvPr id="30" name="Espaço Reservado para Data 3">
            <a:extLst>
              <a:ext uri="{FF2B5EF4-FFF2-40B4-BE49-F238E27FC236}">
                <a16:creationId xmlns:a16="http://schemas.microsoft.com/office/drawing/2014/main" id="{EF47083A-6D76-4B4D-87CA-E08E212F7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33648" y="6332220"/>
            <a:ext cx="131318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pt-BR" sz="1100" b="0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endParaRPr lang="pt-BR" dirty="0">
              <a:latin typeface="+mn-lt"/>
            </a:endParaRPr>
          </a:p>
        </p:txBody>
      </p:sp>
      <p:sp>
        <p:nvSpPr>
          <p:cNvPr id="32" name="Espaço Reservado para o Número do Slide 5">
            <a:extLst>
              <a:ext uri="{FF2B5EF4-FFF2-40B4-BE49-F238E27FC236}">
                <a16:creationId xmlns:a16="http://schemas.microsoft.com/office/drawing/2014/main" id="{C8ADA0DF-3751-9A48-8A21-59F01C782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4360" y="6332220"/>
            <a:ext cx="523240" cy="24765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lang="pt-BR" sz="1100" b="1" i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294A09A9-5501-47C1-A89A-A340965A2BE2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698" r:id="rId2"/>
    <p:sldLayoutId id="2147483710" r:id="rId3"/>
    <p:sldLayoutId id="2147483700" r:id="rId4"/>
    <p:sldLayoutId id="2147483701" r:id="rId5"/>
    <p:sldLayoutId id="2147483659" r:id="rId6"/>
    <p:sldLayoutId id="2147483709" r:id="rId7"/>
    <p:sldLayoutId id="2147483708" r:id="rId8"/>
    <p:sldLayoutId id="2147483707" r:id="rId9"/>
    <p:sldLayoutId id="2147483706" r:id="rId10"/>
    <p:sldLayoutId id="2147483705" r:id="rId11"/>
    <p:sldLayoutId id="2147483704" r:id="rId12"/>
    <p:sldLayoutId id="2147483703" r:id="rId13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pt-BR" sz="4400" b="1" i="0" kern="1200" spc="100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 lang="pt-BR">
          <a:solidFill>
            <a:schemeClr val="tx2"/>
          </a:solidFill>
        </a:defRPr>
      </a:lvl2pPr>
      <a:lvl3pPr eaLnBrk="1" hangingPunct="1">
        <a:defRPr lang="pt-BR">
          <a:solidFill>
            <a:schemeClr val="tx2"/>
          </a:solidFill>
        </a:defRPr>
      </a:lvl3pPr>
      <a:lvl4pPr eaLnBrk="1" hangingPunct="1">
        <a:defRPr lang="pt-BR">
          <a:solidFill>
            <a:schemeClr val="tx2"/>
          </a:solidFill>
        </a:defRPr>
      </a:lvl4pPr>
      <a:lvl5pPr eaLnBrk="1" hangingPunct="1">
        <a:defRPr lang="pt-BR">
          <a:solidFill>
            <a:schemeClr val="tx2"/>
          </a:solidFill>
        </a:defRPr>
      </a:lvl5pPr>
      <a:lvl6pPr eaLnBrk="1" hangingPunct="1">
        <a:defRPr lang="pt-BR">
          <a:solidFill>
            <a:schemeClr val="tx2"/>
          </a:solidFill>
        </a:defRPr>
      </a:lvl6pPr>
      <a:lvl7pPr eaLnBrk="1" hangingPunct="1">
        <a:defRPr lang="pt-BR">
          <a:solidFill>
            <a:schemeClr val="tx2"/>
          </a:solidFill>
        </a:defRPr>
      </a:lvl7pPr>
      <a:lvl8pPr eaLnBrk="1" hangingPunct="1">
        <a:defRPr lang="pt-BR">
          <a:solidFill>
            <a:schemeClr val="tx2"/>
          </a:solidFill>
        </a:defRPr>
      </a:lvl8pPr>
      <a:lvl9pPr eaLnBrk="1" hangingPunct="1">
        <a:defRPr lang="pt-BR">
          <a:solidFill>
            <a:schemeClr val="tx2"/>
          </a:solidFill>
        </a:defRPr>
      </a:lvl9pPr>
    </p:titleStyle>
    <p:bodyStyle>
      <a:lvl1pPr marL="228600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pt-BR" sz="28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4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0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600" userDrawn="1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pos="39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dministra&#231;&#227;o@amaroconsultoria.com.br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hyperlink" Target="http://www.amaroconsultoria.com.b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5346ED-721D-85EE-2F1B-A31D0912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278129"/>
            <a:ext cx="9778365" cy="1494596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3600" dirty="0"/>
              <a:t>Revisão das normas de sistema de gestão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26DD7DCE-0A6A-73CC-B00E-9C087F0CE2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50547626"/>
              </p:ext>
            </p:extLst>
          </p:nvPr>
        </p:nvGraphicFramePr>
        <p:xfrm>
          <a:off x="1997612" y="1885072"/>
          <a:ext cx="7849773" cy="4867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Imagem 9">
            <a:extLst>
              <a:ext uri="{FF2B5EF4-FFF2-40B4-BE49-F238E27FC236}">
                <a16:creationId xmlns:a16="http://schemas.microsoft.com/office/drawing/2014/main" id="{54A91A02-8858-56E7-E392-AC22487538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4854223"/>
            <a:ext cx="1469037" cy="20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84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D29B5-1B58-809F-FEA7-B82105E94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116" y="3499667"/>
            <a:ext cx="5385435" cy="1803853"/>
          </a:xfrm>
        </p:spPr>
        <p:txBody>
          <a:bodyPr rtlCol="0"/>
          <a:lstStyle>
            <a:defPPr>
              <a:defRPr lang="pt-BR"/>
            </a:defPPr>
          </a:lstStyle>
          <a:p>
            <a:pPr rtl="0">
              <a:lnSpc>
                <a:spcPct val="100000"/>
              </a:lnSpc>
            </a:pPr>
            <a:r>
              <a:rPr lang="pt-BR" dirty="0"/>
              <a:t>Sistemas de Gestão da Qualidade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C3632C-2D2E-7026-33B8-EE42DA4BDB5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1"/>
            <a:ext cx="7034872" cy="2305050"/>
          </a:xfrm>
        </p:spPr>
        <p:txBody>
          <a:bodyPr rtlCol="0"/>
          <a:lstStyle>
            <a:defPPr>
              <a:defRPr lang="pt-BR"/>
            </a:defPPr>
          </a:lstStyle>
          <a:p>
            <a:pPr marL="342900" indent="-342900" rtl="0">
              <a:buFontTx/>
              <a:buChar char="-"/>
            </a:pPr>
            <a:r>
              <a:rPr lang="pt-BR" dirty="0"/>
              <a:t>ISO-9001:2026 </a:t>
            </a:r>
            <a:r>
              <a:rPr lang="pt-BR" b="1" dirty="0">
                <a:solidFill>
                  <a:srgbClr val="7030A0"/>
                </a:solidFill>
              </a:rPr>
              <a:t>(previsão para setembro/2026)</a:t>
            </a:r>
          </a:p>
          <a:p>
            <a:pPr marL="342900" indent="-342900" rtl="0">
              <a:buFontTx/>
              <a:buChar char="-"/>
            </a:pPr>
            <a:r>
              <a:rPr lang="pt-BR" dirty="0"/>
              <a:t>IATF-16949:2016 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(sem previsão até este momento)</a:t>
            </a:r>
          </a:p>
          <a:p>
            <a:pPr marL="342900" indent="-342900">
              <a:buFontTx/>
              <a:buChar char="-"/>
            </a:pPr>
            <a:r>
              <a:rPr lang="pt-BR" dirty="0"/>
              <a:t>SAE AS-9100-D:2016 </a:t>
            </a:r>
            <a:r>
              <a:rPr lang="pt-BR" b="1" dirty="0">
                <a:solidFill>
                  <a:srgbClr val="7030A0"/>
                </a:solidFill>
              </a:rPr>
              <a:t>(IA-9100 - previsão para final de 2026)</a:t>
            </a:r>
          </a:p>
          <a:p>
            <a:pPr marL="342900" indent="-342900" rtl="0">
              <a:buFontTx/>
              <a:buChar char="-"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D30D5F1-603E-BAA4-4125-410E7434B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4854223"/>
            <a:ext cx="1469037" cy="2084067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DE01E07-EF0A-DA27-EDB6-48768DD44BBE}"/>
              </a:ext>
            </a:extLst>
          </p:cNvPr>
          <p:cNvSpPr txBox="1"/>
          <p:nvPr/>
        </p:nvSpPr>
        <p:spPr>
          <a:xfrm>
            <a:off x="154898" y="6578537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https://www.iatfglobaloversight.org/statistics/</a:t>
            </a:r>
          </a:p>
        </p:txBody>
      </p:sp>
    </p:spTree>
    <p:extLst>
      <p:ext uri="{BB962C8B-B14F-4D97-AF65-F5344CB8AC3E}">
        <p14:creationId xmlns:p14="http://schemas.microsoft.com/office/powerpoint/2010/main" val="3088225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F71A5-DC39-8531-0CC1-AF110AD0A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EC052-57FD-3AD0-DF26-EC56739D5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116" y="3499667"/>
            <a:ext cx="5385435" cy="1803853"/>
          </a:xfrm>
        </p:spPr>
        <p:txBody>
          <a:bodyPr rtlCol="0"/>
          <a:lstStyle>
            <a:defPPr>
              <a:defRPr lang="pt-BR"/>
            </a:defPPr>
          </a:lstStyle>
          <a:p>
            <a:pPr rtl="0">
              <a:lnSpc>
                <a:spcPct val="100000"/>
              </a:lnSpc>
            </a:pPr>
            <a:r>
              <a:rPr lang="pt-BR" dirty="0"/>
              <a:t>Sistemas de Gestão Ambiental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8DE1DE-4A63-D2D8-FE57-63AC3105E26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1"/>
            <a:ext cx="5198269" cy="2305050"/>
          </a:xfrm>
        </p:spPr>
        <p:txBody>
          <a:bodyPr rtlCol="0"/>
          <a:lstStyle>
            <a:defPPr>
              <a:defRPr lang="pt-BR"/>
            </a:defPPr>
          </a:lstStyle>
          <a:p>
            <a:pPr marL="342900" indent="-342900">
              <a:buFontTx/>
              <a:buChar char="-"/>
            </a:pPr>
            <a:r>
              <a:rPr lang="pt-BR" dirty="0"/>
              <a:t>ISO-14001:2026 </a:t>
            </a:r>
            <a:r>
              <a:rPr lang="pt-BR" b="1" dirty="0">
                <a:solidFill>
                  <a:srgbClr val="00B050"/>
                </a:solidFill>
              </a:rPr>
              <a:t>(Atualizada)</a:t>
            </a:r>
          </a:p>
          <a:p>
            <a:pPr marL="342900" indent="-342900" rtl="0">
              <a:buFontTx/>
              <a:buChar char="-"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5560007-2DB4-3EBD-D809-BC284E1B5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4854223"/>
            <a:ext cx="1469037" cy="20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6B84C-257B-B3AE-497B-80EA2F01E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D84FC5-272E-3CE9-183B-FCD48F8FE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0982" y="3499667"/>
            <a:ext cx="5827569" cy="1803853"/>
          </a:xfrm>
        </p:spPr>
        <p:txBody>
          <a:bodyPr rtlCol="0"/>
          <a:lstStyle>
            <a:defPPr>
              <a:defRPr lang="pt-BR"/>
            </a:defPPr>
          </a:lstStyle>
          <a:p>
            <a:pPr rtl="0">
              <a:lnSpc>
                <a:spcPct val="100000"/>
              </a:lnSpc>
            </a:pPr>
            <a:r>
              <a:rPr lang="pt-BR" dirty="0"/>
              <a:t>Sistemas de Gestão de Saúde e Segurança do Trabalho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CED517C-5BBD-12DC-093A-97A1C5348E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1"/>
            <a:ext cx="5827569" cy="2305050"/>
          </a:xfrm>
        </p:spPr>
        <p:txBody>
          <a:bodyPr rtlCol="0"/>
          <a:lstStyle>
            <a:defPPr>
              <a:defRPr lang="pt-BR"/>
            </a:defPPr>
          </a:lstStyle>
          <a:p>
            <a:pPr marL="342900" indent="-342900">
              <a:buFontTx/>
              <a:buChar char="-"/>
            </a:pPr>
            <a:r>
              <a:rPr lang="pt-BR" dirty="0"/>
              <a:t>ISO-45001:2018 </a:t>
            </a:r>
            <a:r>
              <a:rPr lang="pt-BR" b="1" dirty="0">
                <a:solidFill>
                  <a:srgbClr val="7030A0"/>
                </a:solidFill>
              </a:rPr>
              <a:t>(previsão para fevereiro/2027)</a:t>
            </a:r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B73DD52-2EAD-3C03-B437-2AA663B1D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4854223"/>
            <a:ext cx="1469037" cy="20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91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F32C2-D81D-77D3-9CA8-B4471B36F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D2908-F856-D361-1645-3EFE7E33F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27" y="3499667"/>
            <a:ext cx="5993824" cy="1803853"/>
          </a:xfrm>
        </p:spPr>
        <p:txBody>
          <a:bodyPr rtlCol="0"/>
          <a:lstStyle>
            <a:defPPr>
              <a:defRPr lang="pt-BR"/>
            </a:defPPr>
          </a:lstStyle>
          <a:p>
            <a:pPr rtl="0">
              <a:lnSpc>
                <a:spcPct val="100000"/>
              </a:lnSpc>
            </a:pPr>
            <a:r>
              <a:rPr lang="pt-BR" dirty="0"/>
              <a:t>Sistemas de Gestão de Responsabilidade Social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8F49B5-B5DB-4380-0232-E7EA66C2359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1"/>
            <a:ext cx="6866060" cy="2305050"/>
          </a:xfrm>
        </p:spPr>
        <p:txBody>
          <a:bodyPr rtlCol="0"/>
          <a:lstStyle>
            <a:defPPr>
              <a:defRPr lang="pt-BR"/>
            </a:defPPr>
          </a:lstStyle>
          <a:p>
            <a:pPr marL="342900" indent="-342900" rtl="0">
              <a:buFontTx/>
              <a:buChar char="-"/>
            </a:pPr>
            <a:r>
              <a:rPr lang="pt-BR" dirty="0"/>
              <a:t>SA-8000:2026 </a:t>
            </a:r>
            <a:r>
              <a:rPr lang="pt-BR" b="1" dirty="0">
                <a:solidFill>
                  <a:srgbClr val="00B050"/>
                </a:solidFill>
              </a:rPr>
              <a:t>(Atualizada)</a:t>
            </a:r>
          </a:p>
          <a:p>
            <a:pPr marL="342900" indent="-342900">
              <a:buFontTx/>
              <a:buChar char="-"/>
            </a:pPr>
            <a:r>
              <a:rPr lang="pt-BR" dirty="0"/>
              <a:t>ABNT NBR 16001:2012 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(sem previsão até este momento)</a:t>
            </a:r>
          </a:p>
          <a:p>
            <a:pPr marL="342900" indent="-342900" rtl="0">
              <a:buFontTx/>
              <a:buChar char="-"/>
            </a:pPr>
            <a:endParaRPr lang="pt-BR" b="1" dirty="0">
              <a:solidFill>
                <a:srgbClr val="00B05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D14006A-3B19-F5F9-45BB-4F6E5CAB2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4854223"/>
            <a:ext cx="1469037" cy="20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95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824E9-8ADD-49EB-A57F-AD9998728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B9E476-B87C-23F0-71A3-F1AE1ECB6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0436" y="3499667"/>
            <a:ext cx="6728115" cy="1803853"/>
          </a:xfrm>
        </p:spPr>
        <p:txBody>
          <a:bodyPr rtlCol="0"/>
          <a:lstStyle>
            <a:defPPr>
              <a:defRPr lang="pt-BR"/>
            </a:defPPr>
          </a:lstStyle>
          <a:p>
            <a:pPr rtl="0">
              <a:lnSpc>
                <a:spcPct val="100000"/>
              </a:lnSpc>
            </a:pPr>
            <a:r>
              <a:rPr lang="pt-BR" dirty="0"/>
              <a:t>Sistemas de Gestão de Segurança da Informação e Privacidade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765D0BC-17D8-0F07-CDC2-1A28967BC7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1"/>
            <a:ext cx="5198269" cy="2305050"/>
          </a:xfrm>
        </p:spPr>
        <p:txBody>
          <a:bodyPr rtlCol="0"/>
          <a:lstStyle>
            <a:defPPr>
              <a:defRPr lang="pt-BR"/>
            </a:defPPr>
          </a:lstStyle>
          <a:p>
            <a:pPr marL="342900" indent="-342900">
              <a:buFontTx/>
              <a:buChar char="-"/>
            </a:pPr>
            <a:r>
              <a:rPr lang="pt-BR" dirty="0"/>
              <a:t>ISO/IEC-27001:2022</a:t>
            </a:r>
            <a:r>
              <a:rPr lang="pt-BR" b="1" dirty="0">
                <a:solidFill>
                  <a:srgbClr val="00B050"/>
                </a:solidFill>
              </a:rPr>
              <a:t> (Atualizada)</a:t>
            </a:r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ISO/IEC-27701:2025 </a:t>
            </a:r>
            <a:r>
              <a:rPr lang="pt-BR" b="1" dirty="0">
                <a:solidFill>
                  <a:srgbClr val="00B050"/>
                </a:solidFill>
              </a:rPr>
              <a:t>(Atualizada)</a:t>
            </a:r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TISAX VDA ISA 2027 </a:t>
            </a:r>
            <a:r>
              <a:rPr lang="pt-BR" b="1" dirty="0">
                <a:solidFill>
                  <a:srgbClr val="00B050"/>
                </a:solidFill>
              </a:rPr>
              <a:t>(Atualizada)</a:t>
            </a:r>
            <a:endParaRPr lang="pt-BR" dirty="0"/>
          </a:p>
          <a:p>
            <a:pPr marL="0" indent="0" rtl="0"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3E04107-4C4B-2A9A-285E-6CA634007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4854223"/>
            <a:ext cx="1469037" cy="20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08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8EF31-BD9A-28FE-6272-FB4E15C3B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20A0B9-2774-344A-77C4-1F17195FE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116" y="3499667"/>
            <a:ext cx="5385435" cy="1803853"/>
          </a:xfrm>
        </p:spPr>
        <p:txBody>
          <a:bodyPr rtlCol="0"/>
          <a:lstStyle>
            <a:defPPr>
              <a:defRPr lang="pt-BR"/>
            </a:defPPr>
          </a:lstStyle>
          <a:p>
            <a:pPr rtl="0">
              <a:lnSpc>
                <a:spcPct val="100000"/>
              </a:lnSpc>
            </a:pPr>
            <a:r>
              <a:rPr lang="pt-BR" dirty="0"/>
              <a:t>Sistemas de Gestão de Compliance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92DE7E0-91A4-41D6-F56E-1733FF2EE8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1"/>
            <a:ext cx="5965727" cy="2305050"/>
          </a:xfrm>
        </p:spPr>
        <p:txBody>
          <a:bodyPr rtlCol="0"/>
          <a:lstStyle>
            <a:defPPr>
              <a:defRPr lang="pt-BR"/>
            </a:defPPr>
          </a:lstStyle>
          <a:p>
            <a:pPr marL="342900" indent="-342900">
              <a:buFontTx/>
              <a:buChar char="-"/>
            </a:pPr>
            <a:r>
              <a:rPr lang="pt-BR" dirty="0"/>
              <a:t>ISO-37001:2025 </a:t>
            </a:r>
            <a:r>
              <a:rPr lang="pt-BR" b="1" dirty="0">
                <a:solidFill>
                  <a:srgbClr val="00B050"/>
                </a:solidFill>
              </a:rPr>
              <a:t>(Atualizada)</a:t>
            </a:r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ISO-37301:2021 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(sem previsão até este momento)</a:t>
            </a:r>
          </a:p>
          <a:p>
            <a:pPr marL="342900" indent="-342900">
              <a:buFontTx/>
              <a:buChar char="-"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499D78D-3A93-ACF2-8C5A-8B89B3716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4854223"/>
            <a:ext cx="1469037" cy="20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71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4F847-521C-9B9F-7201-5FC7D844D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000CC-F56C-FBF6-18D7-29E086202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9809" y="3499667"/>
            <a:ext cx="8388742" cy="1803853"/>
          </a:xfrm>
        </p:spPr>
        <p:txBody>
          <a:bodyPr rtlCol="0"/>
          <a:lstStyle>
            <a:defPPr>
              <a:defRPr lang="pt-BR"/>
            </a:defPPr>
          </a:lstStyle>
          <a:p>
            <a:pPr rtl="0">
              <a:lnSpc>
                <a:spcPct val="100000"/>
              </a:lnSpc>
            </a:pPr>
            <a:r>
              <a:rPr lang="pt-BR" dirty="0"/>
              <a:t>Environmental, Social </a:t>
            </a:r>
            <a:r>
              <a:rPr lang="pt-BR" dirty="0" err="1"/>
              <a:t>and</a:t>
            </a:r>
            <a:r>
              <a:rPr lang="pt-BR" dirty="0"/>
              <a:t> Governance (Ambiental, Social e Governança)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FDCEEF-4873-D891-A035-50F7D94DF86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1"/>
            <a:ext cx="7231820" cy="2305050"/>
          </a:xfrm>
        </p:spPr>
        <p:txBody>
          <a:bodyPr rtlCol="0"/>
          <a:lstStyle>
            <a:defPPr>
              <a:defRPr lang="pt-BR"/>
            </a:defPPr>
          </a:lstStyle>
          <a:p>
            <a:pPr marL="342900" indent="-342900">
              <a:buFontTx/>
              <a:buChar char="-"/>
            </a:pPr>
            <a:r>
              <a:rPr lang="pt-BR" dirty="0"/>
              <a:t>ABNT NBR 16001:2012 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(sem previsão até este momento)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745F95-8733-92EC-95A1-3E6ACA34D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4854223"/>
            <a:ext cx="1469037" cy="20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575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928C0-7EA6-DFA1-6D99-8720AD44C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AB6C6A-1F21-9C39-98C9-BAC285B08D4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0"/>
            <a:ext cx="11061642" cy="6140547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marL="0" indent="0">
              <a:buNone/>
            </a:pPr>
            <a:r>
              <a:rPr lang="pt-BR" b="1" dirty="0"/>
              <a:t>Sistema de Gestão Alimentício</a:t>
            </a:r>
          </a:p>
          <a:p>
            <a:pPr marL="342900" indent="-342900">
              <a:buFontTx/>
              <a:buChar char="-"/>
            </a:pPr>
            <a:r>
              <a:rPr lang="pt-BR" dirty="0"/>
              <a:t>ISO-22000:2018 </a:t>
            </a:r>
            <a:r>
              <a:rPr lang="pt-BR" b="1" dirty="0">
                <a:solidFill>
                  <a:srgbClr val="7030A0"/>
                </a:solidFill>
              </a:rPr>
              <a:t>(ISO/DIS 22000 – em revisão)</a:t>
            </a:r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FSSC-22000:V7 </a:t>
            </a:r>
            <a:r>
              <a:rPr lang="pt-BR" b="1" dirty="0">
                <a:solidFill>
                  <a:srgbClr val="00B050"/>
                </a:solidFill>
              </a:rPr>
              <a:t>(Atualizada)</a:t>
            </a:r>
            <a:endParaRPr lang="pt-BR" dirty="0"/>
          </a:p>
          <a:p>
            <a:pPr marL="342900" indent="-342900">
              <a:buFontTx/>
              <a:buChar char="-"/>
            </a:pPr>
            <a:r>
              <a:rPr lang="pt-BR" dirty="0"/>
              <a:t>IFS </a:t>
            </a:r>
            <a:r>
              <a:rPr lang="pt-BR" dirty="0" err="1"/>
              <a:t>PACsecure</a:t>
            </a:r>
            <a:r>
              <a:rPr lang="pt-BR" dirty="0"/>
              <a:t> v3 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(sem previsão até este momento)</a:t>
            </a:r>
          </a:p>
          <a:p>
            <a:pPr marL="342900" indent="-342900">
              <a:buFontTx/>
              <a:buChar char="-"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Outros esquemas</a:t>
            </a:r>
          </a:p>
          <a:p>
            <a:pPr marL="0" indent="0">
              <a:buNone/>
            </a:pPr>
            <a:r>
              <a:rPr lang="pt-BR" dirty="0"/>
              <a:t>SASSMAQ -Sistema de Avaliação de Segurança, Saúde, Meio Ambiente e Qualidade - 3ª Edição - 2014 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(sem previsão até este momento)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3E2DC7F-DF82-61C1-12DB-FF731EDC8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4854223"/>
            <a:ext cx="1469037" cy="208406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D9FE173-7623-E856-7BDE-C3731F76C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688" y="4178548"/>
            <a:ext cx="5162551" cy="1803853"/>
          </a:xfrm>
        </p:spPr>
        <p:txBody>
          <a:bodyPr rtlCol="0"/>
          <a:lstStyle>
            <a:defPPr>
              <a:defRPr lang="pt-BR"/>
            </a:defPPr>
          </a:lstStyle>
          <a:p>
            <a:pPr rtl="0">
              <a:lnSpc>
                <a:spcPct val="100000"/>
              </a:lnSpc>
            </a:pPr>
            <a:br>
              <a:rPr lang="pt-BR" dirty="0"/>
            </a:br>
            <a:r>
              <a:rPr lang="pt-BR" dirty="0"/>
              <a:t>Esquemas e outras certificações</a:t>
            </a:r>
          </a:p>
        </p:txBody>
      </p:sp>
    </p:spTree>
    <p:extLst>
      <p:ext uri="{BB962C8B-B14F-4D97-AF65-F5344CB8AC3E}">
        <p14:creationId xmlns:p14="http://schemas.microsoft.com/office/powerpoint/2010/main" val="779773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ACBE8-D579-1025-2954-92A9D6658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1DBECE-F74B-608F-5B8E-F9626769B0A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3885" y="457200"/>
            <a:ext cx="7231820" cy="6140547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marL="0" indent="0">
              <a:buNone/>
            </a:pPr>
            <a:r>
              <a:rPr lang="pt-BR" b="1" dirty="0"/>
              <a:t>Sistema de Gestão de Inspeção</a:t>
            </a:r>
          </a:p>
          <a:p>
            <a:pPr marL="342900" indent="-342900">
              <a:buFontTx/>
              <a:buChar char="-"/>
            </a:pPr>
            <a:r>
              <a:rPr lang="pt-BR" dirty="0"/>
              <a:t>ISO/IEC-17020:2026 </a:t>
            </a:r>
            <a:r>
              <a:rPr lang="pt-BR" b="1" dirty="0">
                <a:solidFill>
                  <a:srgbClr val="00B050"/>
                </a:solidFill>
              </a:rPr>
              <a:t>(Atualizada)</a:t>
            </a:r>
          </a:p>
          <a:p>
            <a:pPr marL="342900" indent="-342900">
              <a:buFontTx/>
              <a:buChar char="-"/>
            </a:pPr>
            <a:endParaRPr lang="pt-BR" dirty="0"/>
          </a:p>
          <a:p>
            <a:pPr marL="0" indent="0">
              <a:buNone/>
            </a:pPr>
            <a:r>
              <a:rPr lang="pt-BR" b="1" dirty="0"/>
              <a:t>Sistema de Gestão de Laboratório</a:t>
            </a:r>
          </a:p>
          <a:p>
            <a:pPr marL="342900" indent="-342900">
              <a:buFontTx/>
              <a:buChar char="-"/>
            </a:pPr>
            <a:r>
              <a:rPr lang="pt-BR" dirty="0"/>
              <a:t>ISO/IEC-17025:2017 </a:t>
            </a:r>
            <a:r>
              <a:rPr lang="pt-BR" b="1" dirty="0">
                <a:solidFill>
                  <a:schemeClr val="accent5">
                    <a:lumMod val="75000"/>
                  </a:schemeClr>
                </a:solidFill>
              </a:rPr>
              <a:t>(sem previsão até este momento)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5C7D1D1-91FB-0657-F69C-A60AA03EE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4854223"/>
            <a:ext cx="1469037" cy="208406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405492DB-9798-0E4C-AC58-32F090FF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0982" y="3499667"/>
            <a:ext cx="5827569" cy="1803853"/>
          </a:xfrm>
        </p:spPr>
        <p:txBody>
          <a:bodyPr rtlCol="0"/>
          <a:lstStyle>
            <a:defPPr>
              <a:defRPr lang="pt-BR"/>
            </a:defPPr>
          </a:lstStyle>
          <a:p>
            <a:pPr rtl="0">
              <a:lnSpc>
                <a:spcPct val="100000"/>
              </a:lnSpc>
            </a:pPr>
            <a:r>
              <a:rPr lang="pt-BR" dirty="0"/>
              <a:t>Esquemas e outras certificações</a:t>
            </a:r>
          </a:p>
        </p:txBody>
      </p:sp>
    </p:spTree>
    <p:extLst>
      <p:ext uri="{BB962C8B-B14F-4D97-AF65-F5344CB8AC3E}">
        <p14:creationId xmlns:p14="http://schemas.microsoft.com/office/powerpoint/2010/main" val="2800037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76A9A9A7-F1D2-237D-AC72-E21A286F0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409" y="4661717"/>
            <a:ext cx="7936230" cy="1380760"/>
          </a:xfrm>
        </p:spPr>
        <p:txBody>
          <a:bodyPr rtlCol="0"/>
          <a:lstStyle>
            <a:defPPr>
              <a:defRPr lang="pt-BR"/>
            </a:defPPr>
          </a:lstStyle>
          <a:p>
            <a:r>
              <a:rPr lang="pt-BR" dirty="0"/>
              <a:t>Quando tratar as mudanças?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15D5402-86B7-A38E-62E3-39CE7FC05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065" y="71203"/>
            <a:ext cx="1469037" cy="2084067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62AAA2DE-C325-9211-914C-3D98A89732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91" y="2457266"/>
            <a:ext cx="11683618" cy="136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95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0C1B7-6E4E-3DEE-50C0-1CA3B1430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59" y="411479"/>
            <a:ext cx="11212665" cy="3291840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5400" dirty="0"/>
              <a:t>Caso necessite de uma consultoria para auxiliar nas mudanças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E734F0-2DDD-AF70-F13D-F9E4C19294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4360" y="4549551"/>
            <a:ext cx="11486804" cy="2017503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sz="2000" dirty="0">
                <a:solidFill>
                  <a:srgbClr val="002060"/>
                </a:solidFill>
              </a:rPr>
              <a:t>AMARO Gestão Empresarial Ltda. (amaro consultoria)</a:t>
            </a:r>
          </a:p>
          <a:p>
            <a:pPr rtl="0"/>
            <a:r>
              <a:rPr lang="pt-BR" sz="2000" dirty="0">
                <a:solidFill>
                  <a:srgbClr val="002060"/>
                </a:solidFill>
              </a:rPr>
              <a:t>Rua Rio Branco, 20 – sala 12 – Bairro Fundação – São Caetano do Sul – SP – CEP 09520-620</a:t>
            </a:r>
          </a:p>
          <a:p>
            <a:pPr rtl="0"/>
            <a:r>
              <a:rPr lang="pt-BR" sz="2000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administracao@amaroconsultoria.com.br</a:t>
            </a:r>
            <a:endParaRPr lang="pt-BR" sz="2000" dirty="0">
              <a:solidFill>
                <a:srgbClr val="002060"/>
              </a:solidFill>
            </a:endParaRPr>
          </a:p>
          <a:p>
            <a:pPr rtl="0"/>
            <a:r>
              <a:rPr lang="pt-BR" sz="20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www.amaroconsultoria.com.br</a:t>
            </a:r>
            <a:endParaRPr lang="pt-BR" sz="2000" dirty="0">
              <a:solidFill>
                <a:srgbClr val="002060"/>
              </a:solidFill>
            </a:endParaRPr>
          </a:p>
          <a:p>
            <a:pPr rtl="0"/>
            <a:r>
              <a:rPr lang="pt-BR" sz="2000" dirty="0">
                <a:solidFill>
                  <a:srgbClr val="002060"/>
                </a:solidFill>
              </a:rPr>
              <a:t>(11) 99906-5183 / (11) 99794-0274</a:t>
            </a:r>
            <a:endParaRPr lang="pt-BR" dirty="0">
              <a:solidFill>
                <a:srgbClr val="00206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39014C0-2DAB-2FAA-C6CE-C57650EBE0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75" y="290946"/>
            <a:ext cx="1469037" cy="20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132419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175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72332789_TF78853419_Win32" id="{854A30D2-9E34-488C-9C98-B452D2CBAD89}" vid="{DA39436B-3821-44D5-9B65-C78155AED97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DB9E12-8AC3-4138-BF4D-720A5525AB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4B194E-8B30-4377-8C59-ECFB902D2A2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C21FFAC0-05A2-416A-B06C-C248395482CF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anual geométrica</Template>
  <TotalTime>485</TotalTime>
  <Words>347</Words>
  <Application>Microsoft Office PowerPoint</Application>
  <PresentationFormat>Widescreen</PresentationFormat>
  <Paragraphs>66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Franklin Gothic Book</vt:lpstr>
      <vt:lpstr>Franklin Gothic Demi</vt:lpstr>
      <vt:lpstr>Personalizado</vt:lpstr>
      <vt:lpstr>Revisão das normas de sistema de gestão</vt:lpstr>
      <vt:lpstr>Sistemas de Gestão da Qualidade</vt:lpstr>
      <vt:lpstr>Sistemas de Gestão Ambiental</vt:lpstr>
      <vt:lpstr>Sistemas de Gestão de Saúde e Segurança do Trabalho</vt:lpstr>
      <vt:lpstr>Sistemas de Gestão de Responsabilidade Social</vt:lpstr>
      <vt:lpstr>Sistemas de Gestão de Segurança da Informação e Privacidade</vt:lpstr>
      <vt:lpstr>Sistemas de Gestão de Compliance</vt:lpstr>
      <vt:lpstr>Environmental, Social and Governance (Ambiental, Social e Governança)</vt:lpstr>
      <vt:lpstr> Esquemas e outras certificações</vt:lpstr>
      <vt:lpstr>Esquemas e outras certificações</vt:lpstr>
      <vt:lpstr>Quando tratar as mudanças?</vt:lpstr>
      <vt:lpstr>Caso necessite de uma consultoria para auxiliar nas mudanças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Marcelo Amaro</dc:creator>
  <cp:lastModifiedBy>Marcelo Amaro</cp:lastModifiedBy>
  <cp:revision>2</cp:revision>
  <dcterms:created xsi:type="dcterms:W3CDTF">2026-06-07T21:38:34Z</dcterms:created>
  <dcterms:modified xsi:type="dcterms:W3CDTF">2026-09-01T09:46:49Z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